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80" r:id="rId6"/>
    <p:sldId id="259" r:id="rId7"/>
    <p:sldId id="276" r:id="rId8"/>
    <p:sldId id="277" r:id="rId9"/>
    <p:sldId id="278" r:id="rId10"/>
    <p:sldId id="279" r:id="rId11"/>
    <p:sldId id="264" r:id="rId12"/>
    <p:sldId id="263" r:id="rId13"/>
    <p:sldId id="273" r:id="rId14"/>
    <p:sldId id="266" r:id="rId15"/>
    <p:sldId id="275" r:id="rId16"/>
    <p:sldId id="269" r:id="rId17"/>
    <p:sldId id="270" r:id="rId18"/>
    <p:sldId id="274" r:id="rId19"/>
    <p:sldId id="271" r:id="rId20"/>
    <p:sldId id="272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AAFE40-984A-406C-9C18-6CBF6B198283}">
          <p14:sldIdLst>
            <p14:sldId id="256"/>
          </p14:sldIdLst>
        </p14:section>
        <p14:section name="Home" id="{A370E1AD-5021-4442-AF05-522CFC113B33}">
          <p14:sldIdLst>
            <p14:sldId id="260"/>
          </p14:sldIdLst>
        </p14:section>
        <p14:section name="WHO ARE WE" id="{D53930E7-C5B1-496A-9FD0-F656CC19577A}">
          <p14:sldIdLst>
            <p14:sldId id="261"/>
            <p14:sldId id="262"/>
            <p14:sldId id="280"/>
          </p14:sldIdLst>
        </p14:section>
        <p14:section name="VERİLOG" id="{B6F2778D-4DA0-4E9B-97E6-ABCF7DB8F9DF}">
          <p14:sldIdLst>
            <p14:sldId id="259"/>
            <p14:sldId id="276"/>
            <p14:sldId id="277"/>
            <p14:sldId id="278"/>
            <p14:sldId id="279"/>
          </p14:sldIdLst>
        </p14:section>
        <p14:section name="System Architecture Documentation" id="{C8DF2786-14DC-4808-8D64-8FA0B9B9C9DC}">
          <p14:sldIdLst>
            <p14:sldId id="264"/>
            <p14:sldId id="263"/>
            <p14:sldId id="273"/>
          </p14:sldIdLst>
        </p14:section>
        <p14:section name="State machine diagrams" id="{CD31134E-3BB4-4F45-B746-C9632BF39FA4}">
          <p14:sldIdLst>
            <p14:sldId id="266"/>
            <p14:sldId id="275"/>
          </p14:sldIdLst>
        </p14:section>
        <p14:section name="Test Cases And Simulation" id="{500FFB53-43CA-4537-9F07-A51B8C737899}">
          <p14:sldIdLst>
            <p14:sldId id="269"/>
            <p14:sldId id="270"/>
            <p14:sldId id="274"/>
          </p14:sldIdLst>
        </p14:section>
        <p14:section name="User Interface Documentation" id="{78E1A28E-DF9D-453E-A142-3AD66E9DA9BF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2310" y="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AB96C-4760-4A55-A9F0-2546D79B996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05326564-B8CA-46BC-ADD0-BA5D688CCEB1}">
      <dgm:prSet phldrT="[Text]"/>
      <dgm:spPr/>
      <dgm:t>
        <a:bodyPr/>
        <a:lstStyle/>
        <a:p>
          <a:r>
            <a:rPr lang="tr-TR" dirty="0" err="1"/>
            <a:t>Parking</a:t>
          </a:r>
          <a:r>
            <a:rPr lang="tr-TR" dirty="0"/>
            <a:t> </a:t>
          </a:r>
          <a:r>
            <a:rPr lang="tr-TR" dirty="0" err="1"/>
            <a:t>Area</a:t>
          </a:r>
          <a:r>
            <a:rPr lang="tr-TR" dirty="0"/>
            <a:t> </a:t>
          </a:r>
          <a:r>
            <a:rPr lang="tr-TR" dirty="0" err="1"/>
            <a:t>Indicators</a:t>
          </a:r>
          <a:endParaRPr lang="tr-TR" dirty="0"/>
        </a:p>
      </dgm:t>
    </dgm:pt>
    <dgm:pt modelId="{97973159-978B-40C0-98E9-F15B79430976}" type="parTrans" cxnId="{B738F26C-787D-46B2-AB64-C9CC6046C8DF}">
      <dgm:prSet/>
      <dgm:spPr/>
      <dgm:t>
        <a:bodyPr/>
        <a:lstStyle/>
        <a:p>
          <a:endParaRPr lang="tr-TR"/>
        </a:p>
      </dgm:t>
    </dgm:pt>
    <dgm:pt modelId="{C9A88980-1D96-4AFC-9CAE-28B345DAACD7}" type="sibTrans" cxnId="{B738F26C-787D-46B2-AB64-C9CC6046C8DF}">
      <dgm:prSet/>
      <dgm:spPr/>
      <dgm:t>
        <a:bodyPr/>
        <a:lstStyle/>
        <a:p>
          <a:endParaRPr lang="tr-TR"/>
        </a:p>
      </dgm:t>
    </dgm:pt>
    <dgm:pt modelId="{D5B9F464-0637-4609-951E-9CAD4EC51F70}">
      <dgm:prSet phldrT="[Text]"/>
      <dgm:spPr/>
      <dgm:t>
        <a:bodyPr/>
        <a:lstStyle/>
        <a:p>
          <a:r>
            <a:rPr lang="tr-TR" dirty="0" err="1"/>
            <a:t>Parking</a:t>
          </a:r>
          <a:r>
            <a:rPr lang="tr-TR" dirty="0"/>
            <a:t> </a:t>
          </a:r>
          <a:r>
            <a:rPr lang="tr-TR" dirty="0" err="1"/>
            <a:t>Areas</a:t>
          </a:r>
          <a:r>
            <a:rPr lang="tr-TR" dirty="0"/>
            <a:t>(1,2,3,4)</a:t>
          </a:r>
        </a:p>
      </dgm:t>
    </dgm:pt>
    <dgm:pt modelId="{76FCFB46-12F6-4318-9500-94547495125D}" type="parTrans" cxnId="{F406E9A0-DD19-497A-A4A3-7FD67EC20538}">
      <dgm:prSet/>
      <dgm:spPr/>
      <dgm:t>
        <a:bodyPr/>
        <a:lstStyle/>
        <a:p>
          <a:endParaRPr lang="tr-TR"/>
        </a:p>
      </dgm:t>
    </dgm:pt>
    <dgm:pt modelId="{95C1A3BF-210C-4889-AE5C-79AD0F891DB1}" type="sibTrans" cxnId="{F406E9A0-DD19-497A-A4A3-7FD67EC20538}">
      <dgm:prSet/>
      <dgm:spPr/>
      <dgm:t>
        <a:bodyPr/>
        <a:lstStyle/>
        <a:p>
          <a:endParaRPr lang="tr-TR"/>
        </a:p>
      </dgm:t>
    </dgm:pt>
    <dgm:pt modelId="{DEA566D6-AC1C-4008-B744-533E612A299F}">
      <dgm:prSet phldrT="[Text]"/>
      <dgm:spPr>
        <a:solidFill>
          <a:schemeClr val="accent1"/>
        </a:solidFill>
      </dgm:spPr>
      <dgm:t>
        <a:bodyPr/>
        <a:lstStyle/>
        <a:p>
          <a:r>
            <a:rPr lang="tr-TR" dirty="0"/>
            <a:t>Car </a:t>
          </a:r>
          <a:r>
            <a:rPr lang="tr-TR" dirty="0" err="1"/>
            <a:t>Inteface</a:t>
          </a:r>
          <a:endParaRPr lang="tr-TR" dirty="0"/>
        </a:p>
      </dgm:t>
    </dgm:pt>
    <dgm:pt modelId="{C5C3A7BA-A854-4632-848F-C3DCB1843B78}" type="parTrans" cxnId="{98373FFC-5367-40D2-8DAF-FC35A22FA5E6}">
      <dgm:prSet/>
      <dgm:spPr/>
      <dgm:t>
        <a:bodyPr/>
        <a:lstStyle/>
        <a:p>
          <a:endParaRPr lang="tr-TR"/>
        </a:p>
      </dgm:t>
    </dgm:pt>
    <dgm:pt modelId="{C04F864E-9D03-4A21-9F31-390DFCF7A3F3}" type="sibTrans" cxnId="{98373FFC-5367-40D2-8DAF-FC35A22FA5E6}">
      <dgm:prSet/>
      <dgm:spPr/>
      <dgm:t>
        <a:bodyPr/>
        <a:lstStyle/>
        <a:p>
          <a:endParaRPr lang="tr-TR"/>
        </a:p>
      </dgm:t>
    </dgm:pt>
    <dgm:pt modelId="{A1AAEBA3-BF9B-4931-8618-8850B0B7C105}">
      <dgm:prSet phldrT="[Text]"/>
      <dgm:spPr/>
      <dgm:t>
        <a:bodyPr/>
        <a:lstStyle/>
        <a:p>
          <a:r>
            <a:rPr lang="tr-TR" dirty="0" err="1"/>
            <a:t>Reservation</a:t>
          </a:r>
          <a:r>
            <a:rPr lang="tr-TR" dirty="0"/>
            <a:t> </a:t>
          </a:r>
          <a:r>
            <a:rPr lang="tr-TR" dirty="0" err="1"/>
            <a:t>Interface</a:t>
          </a:r>
          <a:endParaRPr lang="tr-TR" dirty="0"/>
        </a:p>
      </dgm:t>
    </dgm:pt>
    <dgm:pt modelId="{18BDACFB-5673-4E67-939C-B0A2A975C6E9}" type="parTrans" cxnId="{F60EDDA7-1243-44D6-BF0B-1CBBC399E466}">
      <dgm:prSet/>
      <dgm:spPr/>
      <dgm:t>
        <a:bodyPr/>
        <a:lstStyle/>
        <a:p>
          <a:endParaRPr lang="tr-TR"/>
        </a:p>
      </dgm:t>
    </dgm:pt>
    <dgm:pt modelId="{F1C24EA9-AE97-41E6-AE02-5E1CE8181588}" type="sibTrans" cxnId="{F60EDDA7-1243-44D6-BF0B-1CBBC399E466}">
      <dgm:prSet/>
      <dgm:spPr/>
      <dgm:t>
        <a:bodyPr/>
        <a:lstStyle/>
        <a:p>
          <a:endParaRPr lang="tr-TR"/>
        </a:p>
      </dgm:t>
    </dgm:pt>
    <dgm:pt modelId="{96D9FFAD-4585-474B-9374-75EB7153451B}">
      <dgm:prSet phldrT="[Text]"/>
      <dgm:spPr/>
      <dgm:t>
        <a:bodyPr/>
        <a:lstStyle/>
        <a:p>
          <a:r>
            <a:rPr lang="tr-TR" dirty="0" err="1"/>
            <a:t>Oppucied</a:t>
          </a:r>
          <a:r>
            <a:rPr lang="tr-TR" dirty="0"/>
            <a:t>/</a:t>
          </a:r>
          <a:r>
            <a:rPr lang="tr-TR" dirty="0" err="1"/>
            <a:t>Vacant</a:t>
          </a:r>
          <a:r>
            <a:rPr lang="tr-TR" dirty="0"/>
            <a:t> </a:t>
          </a:r>
          <a:r>
            <a:rPr lang="tr-TR" dirty="0" err="1"/>
            <a:t>Indicator</a:t>
          </a:r>
          <a:r>
            <a:rPr lang="tr-TR" dirty="0"/>
            <a:t> </a:t>
          </a:r>
          <a:r>
            <a:rPr lang="tr-TR" dirty="0" err="1"/>
            <a:t>Intef</a:t>
          </a:r>
          <a:endParaRPr lang="tr-TR" dirty="0"/>
        </a:p>
      </dgm:t>
    </dgm:pt>
    <dgm:pt modelId="{3F670FBA-E28C-49E1-8744-23F2AD463627}" type="parTrans" cxnId="{41D77331-CD8A-488C-A21D-CAE31CD119C1}">
      <dgm:prSet/>
      <dgm:spPr/>
      <dgm:t>
        <a:bodyPr/>
        <a:lstStyle/>
        <a:p>
          <a:endParaRPr lang="tr-TR"/>
        </a:p>
      </dgm:t>
    </dgm:pt>
    <dgm:pt modelId="{B92F1FA1-5904-4112-A3EC-43F976809BBF}" type="sibTrans" cxnId="{41D77331-CD8A-488C-A21D-CAE31CD119C1}">
      <dgm:prSet/>
      <dgm:spPr/>
      <dgm:t>
        <a:bodyPr/>
        <a:lstStyle/>
        <a:p>
          <a:endParaRPr lang="tr-TR"/>
        </a:p>
      </dgm:t>
    </dgm:pt>
    <dgm:pt modelId="{836823AC-BA1A-4F5A-B767-BB56D92C18F4}">
      <dgm:prSet phldrT="[Text]"/>
      <dgm:spPr/>
      <dgm:t>
        <a:bodyPr/>
        <a:lstStyle/>
        <a:p>
          <a:r>
            <a:rPr lang="tr-TR" dirty="0" err="1"/>
            <a:t>Entrance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Exit</a:t>
          </a:r>
          <a:r>
            <a:rPr lang="tr-TR" dirty="0"/>
            <a:t> </a:t>
          </a:r>
          <a:r>
            <a:rPr lang="tr-TR" dirty="0" err="1"/>
            <a:t>Gate</a:t>
          </a:r>
          <a:r>
            <a:rPr lang="tr-TR" dirty="0"/>
            <a:t> </a:t>
          </a:r>
          <a:r>
            <a:rPr lang="tr-TR" dirty="0" err="1"/>
            <a:t>Inteface</a:t>
          </a:r>
          <a:endParaRPr lang="tr-TR" dirty="0"/>
        </a:p>
      </dgm:t>
    </dgm:pt>
    <dgm:pt modelId="{BDEFD563-8A3B-4A33-A192-9AEE0BC778DE}" type="parTrans" cxnId="{B7651365-12B7-4CE4-A5BC-0AE00BFCE970}">
      <dgm:prSet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endParaRPr lang="tr-TR"/>
        </a:p>
      </dgm:t>
    </dgm:pt>
    <dgm:pt modelId="{E554936C-E2E7-4437-B564-D2FC03CEEB93}" type="sibTrans" cxnId="{B7651365-12B7-4CE4-A5BC-0AE00BFCE970}">
      <dgm:prSet/>
      <dgm:spPr/>
      <dgm:t>
        <a:bodyPr/>
        <a:lstStyle/>
        <a:p>
          <a:endParaRPr lang="tr-TR"/>
        </a:p>
      </dgm:t>
    </dgm:pt>
    <dgm:pt modelId="{B25C1F1D-32E7-464A-A253-F9A759A230A7}" type="pres">
      <dgm:prSet presAssocID="{4BCAB96C-4760-4A55-A9F0-2546D79B996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74B1D9-2D5D-447A-8D6D-F5AD6C972722}" type="pres">
      <dgm:prSet presAssocID="{05326564-B8CA-46BC-ADD0-BA5D688CCEB1}" presName="centerShape" presStyleLbl="node0" presStyleIdx="0" presStyleCnt="1" custLinFactNeighborX="-22639" custLinFactNeighborY="-4775"/>
      <dgm:spPr/>
    </dgm:pt>
    <dgm:pt modelId="{9E057925-ADC8-4008-B5A7-5E797C212856}" type="pres">
      <dgm:prSet presAssocID="{76FCFB46-12F6-4318-9500-94547495125D}" presName="Name9" presStyleLbl="parChTrans1D2" presStyleIdx="0" presStyleCnt="5"/>
      <dgm:spPr/>
    </dgm:pt>
    <dgm:pt modelId="{9710C87A-2956-45D5-AC00-4281EB4775B4}" type="pres">
      <dgm:prSet presAssocID="{76FCFB46-12F6-4318-9500-94547495125D}" presName="connTx" presStyleLbl="parChTrans1D2" presStyleIdx="0" presStyleCnt="5"/>
      <dgm:spPr/>
    </dgm:pt>
    <dgm:pt modelId="{BC3E9BFE-5C59-4B4C-8344-39E8C649BDBB}" type="pres">
      <dgm:prSet presAssocID="{D5B9F464-0637-4609-951E-9CAD4EC51F70}" presName="node" presStyleLbl="node1" presStyleIdx="0" presStyleCnt="5" custRadScaleRad="110178" custRadScaleInc="-68947">
        <dgm:presLayoutVars>
          <dgm:bulletEnabled val="1"/>
        </dgm:presLayoutVars>
      </dgm:prSet>
      <dgm:spPr/>
    </dgm:pt>
    <dgm:pt modelId="{249B7FD3-DCED-40CC-8078-9697BF7F6877}" type="pres">
      <dgm:prSet presAssocID="{C5C3A7BA-A854-4632-848F-C3DCB1843B78}" presName="Name9" presStyleLbl="parChTrans1D2" presStyleIdx="1" presStyleCnt="5"/>
      <dgm:spPr/>
    </dgm:pt>
    <dgm:pt modelId="{D49589F6-448C-41BE-9708-FEED0802D360}" type="pres">
      <dgm:prSet presAssocID="{C5C3A7BA-A854-4632-848F-C3DCB1843B78}" presName="connTx" presStyleLbl="parChTrans1D2" presStyleIdx="1" presStyleCnt="5"/>
      <dgm:spPr/>
    </dgm:pt>
    <dgm:pt modelId="{A61BC915-D2C0-4396-903B-E72431770FD6}" type="pres">
      <dgm:prSet presAssocID="{DEA566D6-AC1C-4008-B744-533E612A299F}" presName="node" presStyleLbl="node1" presStyleIdx="1" presStyleCnt="5" custRadScaleRad="60326" custRadScaleInc="24701">
        <dgm:presLayoutVars>
          <dgm:bulletEnabled val="1"/>
        </dgm:presLayoutVars>
      </dgm:prSet>
      <dgm:spPr/>
    </dgm:pt>
    <dgm:pt modelId="{4FB99E5D-9458-4A7D-916C-B351B91F2686}" type="pres">
      <dgm:prSet presAssocID="{18BDACFB-5673-4E67-939C-B0A2A975C6E9}" presName="Name9" presStyleLbl="parChTrans1D2" presStyleIdx="2" presStyleCnt="5"/>
      <dgm:spPr/>
    </dgm:pt>
    <dgm:pt modelId="{82720229-02E4-41E1-B891-1EA83203F2AA}" type="pres">
      <dgm:prSet presAssocID="{18BDACFB-5673-4E67-939C-B0A2A975C6E9}" presName="connTx" presStyleLbl="parChTrans1D2" presStyleIdx="2" presStyleCnt="5"/>
      <dgm:spPr/>
    </dgm:pt>
    <dgm:pt modelId="{BE8574E4-27E0-4ABB-93AE-0D006362822B}" type="pres">
      <dgm:prSet presAssocID="{A1AAEBA3-BF9B-4931-8618-8850B0B7C105}" presName="node" presStyleLbl="node1" presStyleIdx="2" presStyleCnt="5" custRadScaleRad="94519" custRadScaleInc="183265">
        <dgm:presLayoutVars>
          <dgm:bulletEnabled val="1"/>
        </dgm:presLayoutVars>
      </dgm:prSet>
      <dgm:spPr/>
    </dgm:pt>
    <dgm:pt modelId="{6FC75256-D194-4302-96F3-D5C9BC78D604}" type="pres">
      <dgm:prSet presAssocID="{3F670FBA-E28C-49E1-8744-23F2AD463627}" presName="Name9" presStyleLbl="parChTrans1D2" presStyleIdx="3" presStyleCnt="5"/>
      <dgm:spPr/>
    </dgm:pt>
    <dgm:pt modelId="{239C3D31-F994-4166-BB16-2DD7B4621C95}" type="pres">
      <dgm:prSet presAssocID="{3F670FBA-E28C-49E1-8744-23F2AD463627}" presName="connTx" presStyleLbl="parChTrans1D2" presStyleIdx="3" presStyleCnt="5"/>
      <dgm:spPr/>
    </dgm:pt>
    <dgm:pt modelId="{D88EB3FF-11A5-44D8-9D7A-36B7964E5311}" type="pres">
      <dgm:prSet presAssocID="{96D9FFAD-4585-474B-9374-75EB7153451B}" presName="node" presStyleLbl="node1" presStyleIdx="3" presStyleCnt="5" custRadScaleRad="148857" custRadScaleInc="160216">
        <dgm:presLayoutVars>
          <dgm:bulletEnabled val="1"/>
        </dgm:presLayoutVars>
      </dgm:prSet>
      <dgm:spPr/>
    </dgm:pt>
    <dgm:pt modelId="{18B132CB-C0DF-41FF-B45A-0A20844D039D}" type="pres">
      <dgm:prSet presAssocID="{BDEFD563-8A3B-4A33-A192-9AEE0BC778DE}" presName="Name9" presStyleLbl="parChTrans1D2" presStyleIdx="4" presStyleCnt="5"/>
      <dgm:spPr/>
    </dgm:pt>
    <dgm:pt modelId="{E01FAD4B-03F2-4D93-AD1D-8DDC2185300A}" type="pres">
      <dgm:prSet presAssocID="{BDEFD563-8A3B-4A33-A192-9AEE0BC778DE}" presName="connTx" presStyleLbl="parChTrans1D2" presStyleIdx="4" presStyleCnt="5"/>
      <dgm:spPr/>
    </dgm:pt>
    <dgm:pt modelId="{BF1714CB-3845-4EFB-BBD6-2B6213316101}" type="pres">
      <dgm:prSet presAssocID="{836823AC-BA1A-4F5A-B767-BB56D92C18F4}" presName="node" presStyleLbl="node1" presStyleIdx="4" presStyleCnt="5" custRadScaleRad="156615" custRadScaleInc="440588">
        <dgm:presLayoutVars>
          <dgm:bulletEnabled val="1"/>
        </dgm:presLayoutVars>
      </dgm:prSet>
      <dgm:spPr/>
    </dgm:pt>
  </dgm:ptLst>
  <dgm:cxnLst>
    <dgm:cxn modelId="{7FD24B0A-9A8D-4360-B659-AA2AB5246634}" type="presOf" srcId="{DEA566D6-AC1C-4008-B744-533E612A299F}" destId="{A61BC915-D2C0-4396-903B-E72431770FD6}" srcOrd="0" destOrd="0" presId="urn:microsoft.com/office/officeart/2005/8/layout/radial1"/>
    <dgm:cxn modelId="{117C6E15-F577-45A4-8A65-FF1D3D2E3C18}" type="presOf" srcId="{A1AAEBA3-BF9B-4931-8618-8850B0B7C105}" destId="{BE8574E4-27E0-4ABB-93AE-0D006362822B}" srcOrd="0" destOrd="0" presId="urn:microsoft.com/office/officeart/2005/8/layout/radial1"/>
    <dgm:cxn modelId="{F12FF716-714D-4D3E-A5C5-2BE53911A338}" type="presOf" srcId="{C5C3A7BA-A854-4632-848F-C3DCB1843B78}" destId="{D49589F6-448C-41BE-9708-FEED0802D360}" srcOrd="1" destOrd="0" presId="urn:microsoft.com/office/officeart/2005/8/layout/radial1"/>
    <dgm:cxn modelId="{F8E53918-DCD7-42D3-8941-70079E9FD18B}" type="presOf" srcId="{76FCFB46-12F6-4318-9500-94547495125D}" destId="{9E057925-ADC8-4008-B5A7-5E797C212856}" srcOrd="0" destOrd="0" presId="urn:microsoft.com/office/officeart/2005/8/layout/radial1"/>
    <dgm:cxn modelId="{9AF62D28-202A-423D-82D4-FD16C6032DA6}" type="presOf" srcId="{18BDACFB-5673-4E67-939C-B0A2A975C6E9}" destId="{4FB99E5D-9458-4A7D-916C-B351B91F2686}" srcOrd="0" destOrd="0" presId="urn:microsoft.com/office/officeart/2005/8/layout/radial1"/>
    <dgm:cxn modelId="{4F6CC32E-FC9A-41F0-84B6-EE7FD0FCD729}" type="presOf" srcId="{3F670FBA-E28C-49E1-8744-23F2AD463627}" destId="{6FC75256-D194-4302-96F3-D5C9BC78D604}" srcOrd="0" destOrd="0" presId="urn:microsoft.com/office/officeart/2005/8/layout/radial1"/>
    <dgm:cxn modelId="{2DF13330-03C0-4B02-B708-CC3B35CDC1E9}" type="presOf" srcId="{18BDACFB-5673-4E67-939C-B0A2A975C6E9}" destId="{82720229-02E4-41E1-B891-1EA83203F2AA}" srcOrd="1" destOrd="0" presId="urn:microsoft.com/office/officeart/2005/8/layout/radial1"/>
    <dgm:cxn modelId="{41D77331-CD8A-488C-A21D-CAE31CD119C1}" srcId="{05326564-B8CA-46BC-ADD0-BA5D688CCEB1}" destId="{96D9FFAD-4585-474B-9374-75EB7153451B}" srcOrd="3" destOrd="0" parTransId="{3F670FBA-E28C-49E1-8744-23F2AD463627}" sibTransId="{B92F1FA1-5904-4112-A3EC-43F976809BBF}"/>
    <dgm:cxn modelId="{74DC4F40-EFDB-4359-8ED1-756AD656F20A}" type="presOf" srcId="{BDEFD563-8A3B-4A33-A192-9AEE0BC778DE}" destId="{E01FAD4B-03F2-4D93-AD1D-8DDC2185300A}" srcOrd="1" destOrd="0" presId="urn:microsoft.com/office/officeart/2005/8/layout/radial1"/>
    <dgm:cxn modelId="{5A5A1142-A70D-490C-AD17-AAB025EF42A1}" type="presOf" srcId="{3F670FBA-E28C-49E1-8744-23F2AD463627}" destId="{239C3D31-F994-4166-BB16-2DD7B4621C95}" srcOrd="1" destOrd="0" presId="urn:microsoft.com/office/officeart/2005/8/layout/radial1"/>
    <dgm:cxn modelId="{92729E44-08BF-4415-B1E0-D8D8581636E6}" type="presOf" srcId="{C5C3A7BA-A854-4632-848F-C3DCB1843B78}" destId="{249B7FD3-DCED-40CC-8078-9697BF7F6877}" srcOrd="0" destOrd="0" presId="urn:microsoft.com/office/officeart/2005/8/layout/radial1"/>
    <dgm:cxn modelId="{B7651365-12B7-4CE4-A5BC-0AE00BFCE970}" srcId="{05326564-B8CA-46BC-ADD0-BA5D688CCEB1}" destId="{836823AC-BA1A-4F5A-B767-BB56D92C18F4}" srcOrd="4" destOrd="0" parTransId="{BDEFD563-8A3B-4A33-A192-9AEE0BC778DE}" sibTransId="{E554936C-E2E7-4437-B564-D2FC03CEEB93}"/>
    <dgm:cxn modelId="{CCB24048-5931-46ED-B78B-668B8989C012}" type="presOf" srcId="{76FCFB46-12F6-4318-9500-94547495125D}" destId="{9710C87A-2956-45D5-AC00-4281EB4775B4}" srcOrd="1" destOrd="0" presId="urn:microsoft.com/office/officeart/2005/8/layout/radial1"/>
    <dgm:cxn modelId="{B738F26C-787D-46B2-AB64-C9CC6046C8DF}" srcId="{4BCAB96C-4760-4A55-A9F0-2546D79B9964}" destId="{05326564-B8CA-46BC-ADD0-BA5D688CCEB1}" srcOrd="0" destOrd="0" parTransId="{97973159-978B-40C0-98E9-F15B79430976}" sibTransId="{C9A88980-1D96-4AFC-9CAE-28B345DAACD7}"/>
    <dgm:cxn modelId="{0F214E58-6CFD-43DF-8173-CDCBF1FF438C}" type="presOf" srcId="{D5B9F464-0637-4609-951E-9CAD4EC51F70}" destId="{BC3E9BFE-5C59-4B4C-8344-39E8C649BDBB}" srcOrd="0" destOrd="0" presId="urn:microsoft.com/office/officeart/2005/8/layout/radial1"/>
    <dgm:cxn modelId="{D52E278D-0439-4C3F-8C0F-13BFCB2E8B30}" type="presOf" srcId="{BDEFD563-8A3B-4A33-A192-9AEE0BC778DE}" destId="{18B132CB-C0DF-41FF-B45A-0A20844D039D}" srcOrd="0" destOrd="0" presId="urn:microsoft.com/office/officeart/2005/8/layout/radial1"/>
    <dgm:cxn modelId="{F406E9A0-DD19-497A-A4A3-7FD67EC20538}" srcId="{05326564-B8CA-46BC-ADD0-BA5D688CCEB1}" destId="{D5B9F464-0637-4609-951E-9CAD4EC51F70}" srcOrd="0" destOrd="0" parTransId="{76FCFB46-12F6-4318-9500-94547495125D}" sibTransId="{95C1A3BF-210C-4889-AE5C-79AD0F891DB1}"/>
    <dgm:cxn modelId="{F60EDDA7-1243-44D6-BF0B-1CBBC399E466}" srcId="{05326564-B8CA-46BC-ADD0-BA5D688CCEB1}" destId="{A1AAEBA3-BF9B-4931-8618-8850B0B7C105}" srcOrd="2" destOrd="0" parTransId="{18BDACFB-5673-4E67-939C-B0A2A975C6E9}" sibTransId="{F1C24EA9-AE97-41E6-AE02-5E1CE8181588}"/>
    <dgm:cxn modelId="{FEB8A3B8-F2D8-4BEF-93A1-8CD2E5E59A4C}" type="presOf" srcId="{05326564-B8CA-46BC-ADD0-BA5D688CCEB1}" destId="{E974B1D9-2D5D-447A-8D6D-F5AD6C972722}" srcOrd="0" destOrd="0" presId="urn:microsoft.com/office/officeart/2005/8/layout/radial1"/>
    <dgm:cxn modelId="{E05C20BA-6AB8-42AD-84D6-064E1554132E}" type="presOf" srcId="{4BCAB96C-4760-4A55-A9F0-2546D79B9964}" destId="{B25C1F1D-32E7-464A-A253-F9A759A230A7}" srcOrd="0" destOrd="0" presId="urn:microsoft.com/office/officeart/2005/8/layout/radial1"/>
    <dgm:cxn modelId="{010852CE-B3A5-4B6E-B2CA-2C3BEF593B87}" type="presOf" srcId="{96D9FFAD-4585-474B-9374-75EB7153451B}" destId="{D88EB3FF-11A5-44D8-9D7A-36B7964E5311}" srcOrd="0" destOrd="0" presId="urn:microsoft.com/office/officeart/2005/8/layout/radial1"/>
    <dgm:cxn modelId="{8005C8FA-3857-4A57-B0B2-07F4560C0C73}" type="presOf" srcId="{836823AC-BA1A-4F5A-B767-BB56D92C18F4}" destId="{BF1714CB-3845-4EFB-BBD6-2B6213316101}" srcOrd="0" destOrd="0" presId="urn:microsoft.com/office/officeart/2005/8/layout/radial1"/>
    <dgm:cxn modelId="{98373FFC-5367-40D2-8DAF-FC35A22FA5E6}" srcId="{05326564-B8CA-46BC-ADD0-BA5D688CCEB1}" destId="{DEA566D6-AC1C-4008-B744-533E612A299F}" srcOrd="1" destOrd="0" parTransId="{C5C3A7BA-A854-4632-848F-C3DCB1843B78}" sibTransId="{C04F864E-9D03-4A21-9F31-390DFCF7A3F3}"/>
    <dgm:cxn modelId="{40C9E7D8-3776-4BBA-95DD-DA2611519323}" type="presParOf" srcId="{B25C1F1D-32E7-464A-A253-F9A759A230A7}" destId="{E974B1D9-2D5D-447A-8D6D-F5AD6C972722}" srcOrd="0" destOrd="0" presId="urn:microsoft.com/office/officeart/2005/8/layout/radial1"/>
    <dgm:cxn modelId="{543A0A8C-2F85-4436-8B10-9203297EADE4}" type="presParOf" srcId="{B25C1F1D-32E7-464A-A253-F9A759A230A7}" destId="{9E057925-ADC8-4008-B5A7-5E797C212856}" srcOrd="1" destOrd="0" presId="urn:microsoft.com/office/officeart/2005/8/layout/radial1"/>
    <dgm:cxn modelId="{F78FFAA8-4B39-4173-A41A-129BF85F8470}" type="presParOf" srcId="{9E057925-ADC8-4008-B5A7-5E797C212856}" destId="{9710C87A-2956-45D5-AC00-4281EB4775B4}" srcOrd="0" destOrd="0" presId="urn:microsoft.com/office/officeart/2005/8/layout/radial1"/>
    <dgm:cxn modelId="{DF119266-FD09-4583-BAE0-211250F34747}" type="presParOf" srcId="{B25C1F1D-32E7-464A-A253-F9A759A230A7}" destId="{BC3E9BFE-5C59-4B4C-8344-39E8C649BDBB}" srcOrd="2" destOrd="0" presId="urn:microsoft.com/office/officeart/2005/8/layout/radial1"/>
    <dgm:cxn modelId="{38CEC126-2E1E-4636-9C14-C0929980A7FD}" type="presParOf" srcId="{B25C1F1D-32E7-464A-A253-F9A759A230A7}" destId="{249B7FD3-DCED-40CC-8078-9697BF7F6877}" srcOrd="3" destOrd="0" presId="urn:microsoft.com/office/officeart/2005/8/layout/radial1"/>
    <dgm:cxn modelId="{11D85F0B-2B66-4DF4-ADF3-4F919A9943F5}" type="presParOf" srcId="{249B7FD3-DCED-40CC-8078-9697BF7F6877}" destId="{D49589F6-448C-41BE-9708-FEED0802D360}" srcOrd="0" destOrd="0" presId="urn:microsoft.com/office/officeart/2005/8/layout/radial1"/>
    <dgm:cxn modelId="{79B8BF7C-7A66-4620-9FAF-429100901886}" type="presParOf" srcId="{B25C1F1D-32E7-464A-A253-F9A759A230A7}" destId="{A61BC915-D2C0-4396-903B-E72431770FD6}" srcOrd="4" destOrd="0" presId="urn:microsoft.com/office/officeart/2005/8/layout/radial1"/>
    <dgm:cxn modelId="{701BF438-C5C5-407E-8051-DEC81FA645C0}" type="presParOf" srcId="{B25C1F1D-32E7-464A-A253-F9A759A230A7}" destId="{4FB99E5D-9458-4A7D-916C-B351B91F2686}" srcOrd="5" destOrd="0" presId="urn:microsoft.com/office/officeart/2005/8/layout/radial1"/>
    <dgm:cxn modelId="{9363AF73-8149-400C-893B-136665A371CE}" type="presParOf" srcId="{4FB99E5D-9458-4A7D-916C-B351B91F2686}" destId="{82720229-02E4-41E1-B891-1EA83203F2AA}" srcOrd="0" destOrd="0" presId="urn:microsoft.com/office/officeart/2005/8/layout/radial1"/>
    <dgm:cxn modelId="{D2D8F9C4-A655-4CF3-A257-97A28A67C320}" type="presParOf" srcId="{B25C1F1D-32E7-464A-A253-F9A759A230A7}" destId="{BE8574E4-27E0-4ABB-93AE-0D006362822B}" srcOrd="6" destOrd="0" presId="urn:microsoft.com/office/officeart/2005/8/layout/radial1"/>
    <dgm:cxn modelId="{FA35F66C-0579-432F-932D-22743AEC6730}" type="presParOf" srcId="{B25C1F1D-32E7-464A-A253-F9A759A230A7}" destId="{6FC75256-D194-4302-96F3-D5C9BC78D604}" srcOrd="7" destOrd="0" presId="urn:microsoft.com/office/officeart/2005/8/layout/radial1"/>
    <dgm:cxn modelId="{47E6079F-5339-4D27-BA1C-E5F97CF535A6}" type="presParOf" srcId="{6FC75256-D194-4302-96F3-D5C9BC78D604}" destId="{239C3D31-F994-4166-BB16-2DD7B4621C95}" srcOrd="0" destOrd="0" presId="urn:microsoft.com/office/officeart/2005/8/layout/radial1"/>
    <dgm:cxn modelId="{F1A11D00-8B97-4FF2-AAA7-651FC165740C}" type="presParOf" srcId="{B25C1F1D-32E7-464A-A253-F9A759A230A7}" destId="{D88EB3FF-11A5-44D8-9D7A-36B7964E5311}" srcOrd="8" destOrd="0" presId="urn:microsoft.com/office/officeart/2005/8/layout/radial1"/>
    <dgm:cxn modelId="{1D2B0A93-AD20-4531-AA31-F7B33BEFAC7B}" type="presParOf" srcId="{B25C1F1D-32E7-464A-A253-F9A759A230A7}" destId="{18B132CB-C0DF-41FF-B45A-0A20844D039D}" srcOrd="9" destOrd="0" presId="urn:microsoft.com/office/officeart/2005/8/layout/radial1"/>
    <dgm:cxn modelId="{7EDB7D6C-FA62-4A69-8D3A-9FBAFD462845}" type="presParOf" srcId="{18B132CB-C0DF-41FF-B45A-0A20844D039D}" destId="{E01FAD4B-03F2-4D93-AD1D-8DDC2185300A}" srcOrd="0" destOrd="0" presId="urn:microsoft.com/office/officeart/2005/8/layout/radial1"/>
    <dgm:cxn modelId="{DF0E46C9-C7E6-4053-8300-4E5AB4C6B272}" type="presParOf" srcId="{B25C1F1D-32E7-464A-A253-F9A759A230A7}" destId="{BF1714CB-3845-4EFB-BBD6-2B6213316101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CAB96C-4760-4A55-A9F0-2546D79B996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05326564-B8CA-46BC-ADD0-BA5D688CCEB1}">
      <dgm:prSet phldrT="[Text]"/>
      <dgm:spPr/>
      <dgm:t>
        <a:bodyPr/>
        <a:lstStyle/>
        <a:p>
          <a:r>
            <a:rPr lang="tr-TR" dirty="0" err="1"/>
            <a:t>Parking</a:t>
          </a:r>
          <a:r>
            <a:rPr lang="tr-TR" dirty="0"/>
            <a:t> </a:t>
          </a:r>
          <a:r>
            <a:rPr lang="tr-TR" dirty="0" err="1"/>
            <a:t>Area</a:t>
          </a:r>
          <a:r>
            <a:rPr lang="tr-TR" dirty="0"/>
            <a:t> </a:t>
          </a:r>
          <a:r>
            <a:rPr lang="tr-TR" dirty="0" err="1"/>
            <a:t>Indicators</a:t>
          </a:r>
          <a:endParaRPr lang="tr-TR" dirty="0"/>
        </a:p>
      </dgm:t>
    </dgm:pt>
    <dgm:pt modelId="{97973159-978B-40C0-98E9-F15B79430976}" type="parTrans" cxnId="{B738F26C-787D-46B2-AB64-C9CC6046C8DF}">
      <dgm:prSet/>
      <dgm:spPr/>
      <dgm:t>
        <a:bodyPr/>
        <a:lstStyle/>
        <a:p>
          <a:endParaRPr lang="tr-TR"/>
        </a:p>
      </dgm:t>
    </dgm:pt>
    <dgm:pt modelId="{C9A88980-1D96-4AFC-9CAE-28B345DAACD7}" type="sibTrans" cxnId="{B738F26C-787D-46B2-AB64-C9CC6046C8DF}">
      <dgm:prSet/>
      <dgm:spPr/>
      <dgm:t>
        <a:bodyPr/>
        <a:lstStyle/>
        <a:p>
          <a:endParaRPr lang="tr-TR"/>
        </a:p>
      </dgm:t>
    </dgm:pt>
    <dgm:pt modelId="{D5B9F464-0637-4609-951E-9CAD4EC51F70}">
      <dgm:prSet phldrT="[Text]"/>
      <dgm:spPr/>
      <dgm:t>
        <a:bodyPr/>
        <a:lstStyle/>
        <a:p>
          <a:r>
            <a:rPr lang="tr-TR" dirty="0" err="1"/>
            <a:t>Parking</a:t>
          </a:r>
          <a:r>
            <a:rPr lang="tr-TR" dirty="0"/>
            <a:t> </a:t>
          </a:r>
          <a:r>
            <a:rPr lang="tr-TR" dirty="0" err="1"/>
            <a:t>Areas</a:t>
          </a:r>
          <a:r>
            <a:rPr lang="tr-TR" dirty="0"/>
            <a:t>(1,2,3,4)</a:t>
          </a:r>
        </a:p>
      </dgm:t>
    </dgm:pt>
    <dgm:pt modelId="{76FCFB46-12F6-4318-9500-94547495125D}" type="parTrans" cxnId="{F406E9A0-DD19-497A-A4A3-7FD67EC20538}">
      <dgm:prSet/>
      <dgm:spPr/>
      <dgm:t>
        <a:bodyPr/>
        <a:lstStyle/>
        <a:p>
          <a:endParaRPr lang="tr-TR"/>
        </a:p>
      </dgm:t>
    </dgm:pt>
    <dgm:pt modelId="{95C1A3BF-210C-4889-AE5C-79AD0F891DB1}" type="sibTrans" cxnId="{F406E9A0-DD19-497A-A4A3-7FD67EC20538}">
      <dgm:prSet/>
      <dgm:spPr/>
      <dgm:t>
        <a:bodyPr/>
        <a:lstStyle/>
        <a:p>
          <a:endParaRPr lang="tr-TR"/>
        </a:p>
      </dgm:t>
    </dgm:pt>
    <dgm:pt modelId="{DEA566D6-AC1C-4008-B744-533E612A299F}">
      <dgm:prSet phldrT="[Text]"/>
      <dgm:spPr>
        <a:solidFill>
          <a:schemeClr val="accent1"/>
        </a:solidFill>
      </dgm:spPr>
      <dgm:t>
        <a:bodyPr/>
        <a:lstStyle/>
        <a:p>
          <a:r>
            <a:rPr lang="tr-TR" dirty="0"/>
            <a:t>Car </a:t>
          </a:r>
          <a:r>
            <a:rPr lang="tr-TR" dirty="0" err="1"/>
            <a:t>Inteface</a:t>
          </a:r>
          <a:endParaRPr lang="tr-TR" dirty="0"/>
        </a:p>
      </dgm:t>
    </dgm:pt>
    <dgm:pt modelId="{C5C3A7BA-A854-4632-848F-C3DCB1843B78}" type="parTrans" cxnId="{98373FFC-5367-40D2-8DAF-FC35A22FA5E6}">
      <dgm:prSet/>
      <dgm:spPr/>
      <dgm:t>
        <a:bodyPr/>
        <a:lstStyle/>
        <a:p>
          <a:endParaRPr lang="tr-TR"/>
        </a:p>
      </dgm:t>
    </dgm:pt>
    <dgm:pt modelId="{C04F864E-9D03-4A21-9F31-390DFCF7A3F3}" type="sibTrans" cxnId="{98373FFC-5367-40D2-8DAF-FC35A22FA5E6}">
      <dgm:prSet/>
      <dgm:spPr/>
      <dgm:t>
        <a:bodyPr/>
        <a:lstStyle/>
        <a:p>
          <a:endParaRPr lang="tr-TR"/>
        </a:p>
      </dgm:t>
    </dgm:pt>
    <dgm:pt modelId="{A1AAEBA3-BF9B-4931-8618-8850B0B7C105}">
      <dgm:prSet phldrT="[Text]"/>
      <dgm:spPr/>
      <dgm:t>
        <a:bodyPr/>
        <a:lstStyle/>
        <a:p>
          <a:r>
            <a:rPr lang="tr-TR" dirty="0" err="1"/>
            <a:t>Reservation</a:t>
          </a:r>
          <a:r>
            <a:rPr lang="tr-TR" dirty="0"/>
            <a:t> </a:t>
          </a:r>
          <a:r>
            <a:rPr lang="tr-TR" dirty="0" err="1"/>
            <a:t>Interface</a:t>
          </a:r>
          <a:endParaRPr lang="tr-TR" dirty="0"/>
        </a:p>
      </dgm:t>
    </dgm:pt>
    <dgm:pt modelId="{18BDACFB-5673-4E67-939C-B0A2A975C6E9}" type="parTrans" cxnId="{F60EDDA7-1243-44D6-BF0B-1CBBC399E466}">
      <dgm:prSet/>
      <dgm:spPr/>
      <dgm:t>
        <a:bodyPr/>
        <a:lstStyle/>
        <a:p>
          <a:endParaRPr lang="tr-TR"/>
        </a:p>
      </dgm:t>
    </dgm:pt>
    <dgm:pt modelId="{F1C24EA9-AE97-41E6-AE02-5E1CE8181588}" type="sibTrans" cxnId="{F60EDDA7-1243-44D6-BF0B-1CBBC399E466}">
      <dgm:prSet/>
      <dgm:spPr/>
      <dgm:t>
        <a:bodyPr/>
        <a:lstStyle/>
        <a:p>
          <a:endParaRPr lang="tr-TR"/>
        </a:p>
      </dgm:t>
    </dgm:pt>
    <dgm:pt modelId="{96D9FFAD-4585-474B-9374-75EB7153451B}">
      <dgm:prSet phldrT="[Text]"/>
      <dgm:spPr/>
      <dgm:t>
        <a:bodyPr/>
        <a:lstStyle/>
        <a:p>
          <a:r>
            <a:rPr lang="tr-TR" dirty="0" err="1"/>
            <a:t>Oppucied</a:t>
          </a:r>
          <a:r>
            <a:rPr lang="tr-TR" dirty="0"/>
            <a:t>/</a:t>
          </a:r>
          <a:r>
            <a:rPr lang="tr-TR" dirty="0" err="1"/>
            <a:t>Vacant</a:t>
          </a:r>
          <a:r>
            <a:rPr lang="tr-TR" dirty="0"/>
            <a:t> </a:t>
          </a:r>
          <a:r>
            <a:rPr lang="tr-TR" dirty="0" err="1"/>
            <a:t>Indicator</a:t>
          </a:r>
          <a:r>
            <a:rPr lang="tr-TR" dirty="0"/>
            <a:t> </a:t>
          </a:r>
          <a:r>
            <a:rPr lang="tr-TR" dirty="0" err="1"/>
            <a:t>Intef</a:t>
          </a:r>
          <a:endParaRPr lang="tr-TR" dirty="0"/>
        </a:p>
      </dgm:t>
    </dgm:pt>
    <dgm:pt modelId="{3F670FBA-E28C-49E1-8744-23F2AD463627}" type="parTrans" cxnId="{41D77331-CD8A-488C-A21D-CAE31CD119C1}">
      <dgm:prSet/>
      <dgm:spPr/>
      <dgm:t>
        <a:bodyPr/>
        <a:lstStyle/>
        <a:p>
          <a:endParaRPr lang="tr-TR"/>
        </a:p>
      </dgm:t>
    </dgm:pt>
    <dgm:pt modelId="{B92F1FA1-5904-4112-A3EC-43F976809BBF}" type="sibTrans" cxnId="{41D77331-CD8A-488C-A21D-CAE31CD119C1}">
      <dgm:prSet/>
      <dgm:spPr/>
      <dgm:t>
        <a:bodyPr/>
        <a:lstStyle/>
        <a:p>
          <a:endParaRPr lang="tr-TR"/>
        </a:p>
      </dgm:t>
    </dgm:pt>
    <dgm:pt modelId="{836823AC-BA1A-4F5A-B767-BB56D92C18F4}">
      <dgm:prSet phldrT="[Text]"/>
      <dgm:spPr/>
      <dgm:t>
        <a:bodyPr/>
        <a:lstStyle/>
        <a:p>
          <a:r>
            <a:rPr lang="tr-TR" dirty="0" err="1"/>
            <a:t>Entrance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Exit</a:t>
          </a:r>
          <a:r>
            <a:rPr lang="tr-TR" dirty="0"/>
            <a:t> </a:t>
          </a:r>
          <a:r>
            <a:rPr lang="tr-TR" dirty="0" err="1"/>
            <a:t>Gate</a:t>
          </a:r>
          <a:r>
            <a:rPr lang="tr-TR" dirty="0"/>
            <a:t> </a:t>
          </a:r>
          <a:r>
            <a:rPr lang="tr-TR" dirty="0" err="1"/>
            <a:t>Inteface</a:t>
          </a:r>
          <a:endParaRPr lang="tr-TR" dirty="0"/>
        </a:p>
      </dgm:t>
    </dgm:pt>
    <dgm:pt modelId="{BDEFD563-8A3B-4A33-A192-9AEE0BC778DE}" type="parTrans" cxnId="{B7651365-12B7-4CE4-A5BC-0AE00BFCE970}">
      <dgm:prSet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endParaRPr lang="tr-TR"/>
        </a:p>
      </dgm:t>
    </dgm:pt>
    <dgm:pt modelId="{E554936C-E2E7-4437-B564-D2FC03CEEB93}" type="sibTrans" cxnId="{B7651365-12B7-4CE4-A5BC-0AE00BFCE970}">
      <dgm:prSet/>
      <dgm:spPr/>
      <dgm:t>
        <a:bodyPr/>
        <a:lstStyle/>
        <a:p>
          <a:endParaRPr lang="tr-TR"/>
        </a:p>
      </dgm:t>
    </dgm:pt>
    <dgm:pt modelId="{B25C1F1D-32E7-464A-A253-F9A759A230A7}" type="pres">
      <dgm:prSet presAssocID="{4BCAB96C-4760-4A55-A9F0-2546D79B996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74B1D9-2D5D-447A-8D6D-F5AD6C972722}" type="pres">
      <dgm:prSet presAssocID="{05326564-B8CA-46BC-ADD0-BA5D688CCEB1}" presName="centerShape" presStyleLbl="node0" presStyleIdx="0" presStyleCnt="1" custLinFactNeighborX="-22639" custLinFactNeighborY="-4775"/>
      <dgm:spPr/>
    </dgm:pt>
    <dgm:pt modelId="{9E057925-ADC8-4008-B5A7-5E797C212856}" type="pres">
      <dgm:prSet presAssocID="{76FCFB46-12F6-4318-9500-94547495125D}" presName="Name9" presStyleLbl="parChTrans1D2" presStyleIdx="0" presStyleCnt="5"/>
      <dgm:spPr/>
    </dgm:pt>
    <dgm:pt modelId="{9710C87A-2956-45D5-AC00-4281EB4775B4}" type="pres">
      <dgm:prSet presAssocID="{76FCFB46-12F6-4318-9500-94547495125D}" presName="connTx" presStyleLbl="parChTrans1D2" presStyleIdx="0" presStyleCnt="5"/>
      <dgm:spPr/>
    </dgm:pt>
    <dgm:pt modelId="{BC3E9BFE-5C59-4B4C-8344-39E8C649BDBB}" type="pres">
      <dgm:prSet presAssocID="{D5B9F464-0637-4609-951E-9CAD4EC51F70}" presName="node" presStyleLbl="node1" presStyleIdx="0" presStyleCnt="5" custRadScaleRad="110178" custRadScaleInc="-68947">
        <dgm:presLayoutVars>
          <dgm:bulletEnabled val="1"/>
        </dgm:presLayoutVars>
      </dgm:prSet>
      <dgm:spPr/>
    </dgm:pt>
    <dgm:pt modelId="{249B7FD3-DCED-40CC-8078-9697BF7F6877}" type="pres">
      <dgm:prSet presAssocID="{C5C3A7BA-A854-4632-848F-C3DCB1843B78}" presName="Name9" presStyleLbl="parChTrans1D2" presStyleIdx="1" presStyleCnt="5"/>
      <dgm:spPr/>
    </dgm:pt>
    <dgm:pt modelId="{D49589F6-448C-41BE-9708-FEED0802D360}" type="pres">
      <dgm:prSet presAssocID="{C5C3A7BA-A854-4632-848F-C3DCB1843B78}" presName="connTx" presStyleLbl="parChTrans1D2" presStyleIdx="1" presStyleCnt="5"/>
      <dgm:spPr/>
    </dgm:pt>
    <dgm:pt modelId="{A61BC915-D2C0-4396-903B-E72431770FD6}" type="pres">
      <dgm:prSet presAssocID="{DEA566D6-AC1C-4008-B744-533E612A299F}" presName="node" presStyleLbl="node1" presStyleIdx="1" presStyleCnt="5" custRadScaleRad="60326" custRadScaleInc="24701">
        <dgm:presLayoutVars>
          <dgm:bulletEnabled val="1"/>
        </dgm:presLayoutVars>
      </dgm:prSet>
      <dgm:spPr/>
    </dgm:pt>
    <dgm:pt modelId="{4FB99E5D-9458-4A7D-916C-B351B91F2686}" type="pres">
      <dgm:prSet presAssocID="{18BDACFB-5673-4E67-939C-B0A2A975C6E9}" presName="Name9" presStyleLbl="parChTrans1D2" presStyleIdx="2" presStyleCnt="5"/>
      <dgm:spPr/>
    </dgm:pt>
    <dgm:pt modelId="{82720229-02E4-41E1-B891-1EA83203F2AA}" type="pres">
      <dgm:prSet presAssocID="{18BDACFB-5673-4E67-939C-B0A2A975C6E9}" presName="connTx" presStyleLbl="parChTrans1D2" presStyleIdx="2" presStyleCnt="5"/>
      <dgm:spPr/>
    </dgm:pt>
    <dgm:pt modelId="{BE8574E4-27E0-4ABB-93AE-0D006362822B}" type="pres">
      <dgm:prSet presAssocID="{A1AAEBA3-BF9B-4931-8618-8850B0B7C105}" presName="node" presStyleLbl="node1" presStyleIdx="2" presStyleCnt="5" custRadScaleRad="94519" custRadScaleInc="183265">
        <dgm:presLayoutVars>
          <dgm:bulletEnabled val="1"/>
        </dgm:presLayoutVars>
      </dgm:prSet>
      <dgm:spPr/>
    </dgm:pt>
    <dgm:pt modelId="{6FC75256-D194-4302-96F3-D5C9BC78D604}" type="pres">
      <dgm:prSet presAssocID="{3F670FBA-E28C-49E1-8744-23F2AD463627}" presName="Name9" presStyleLbl="parChTrans1D2" presStyleIdx="3" presStyleCnt="5"/>
      <dgm:spPr/>
    </dgm:pt>
    <dgm:pt modelId="{239C3D31-F994-4166-BB16-2DD7B4621C95}" type="pres">
      <dgm:prSet presAssocID="{3F670FBA-E28C-49E1-8744-23F2AD463627}" presName="connTx" presStyleLbl="parChTrans1D2" presStyleIdx="3" presStyleCnt="5"/>
      <dgm:spPr/>
    </dgm:pt>
    <dgm:pt modelId="{D88EB3FF-11A5-44D8-9D7A-36B7964E5311}" type="pres">
      <dgm:prSet presAssocID="{96D9FFAD-4585-474B-9374-75EB7153451B}" presName="node" presStyleLbl="node1" presStyleIdx="3" presStyleCnt="5" custRadScaleRad="148857" custRadScaleInc="160216">
        <dgm:presLayoutVars>
          <dgm:bulletEnabled val="1"/>
        </dgm:presLayoutVars>
      </dgm:prSet>
      <dgm:spPr/>
    </dgm:pt>
    <dgm:pt modelId="{18B132CB-C0DF-41FF-B45A-0A20844D039D}" type="pres">
      <dgm:prSet presAssocID="{BDEFD563-8A3B-4A33-A192-9AEE0BC778DE}" presName="Name9" presStyleLbl="parChTrans1D2" presStyleIdx="4" presStyleCnt="5"/>
      <dgm:spPr/>
    </dgm:pt>
    <dgm:pt modelId="{E01FAD4B-03F2-4D93-AD1D-8DDC2185300A}" type="pres">
      <dgm:prSet presAssocID="{BDEFD563-8A3B-4A33-A192-9AEE0BC778DE}" presName="connTx" presStyleLbl="parChTrans1D2" presStyleIdx="4" presStyleCnt="5"/>
      <dgm:spPr/>
    </dgm:pt>
    <dgm:pt modelId="{BF1714CB-3845-4EFB-BBD6-2B6213316101}" type="pres">
      <dgm:prSet presAssocID="{836823AC-BA1A-4F5A-B767-BB56D92C18F4}" presName="node" presStyleLbl="node1" presStyleIdx="4" presStyleCnt="5" custRadScaleRad="156615" custRadScaleInc="440588">
        <dgm:presLayoutVars>
          <dgm:bulletEnabled val="1"/>
        </dgm:presLayoutVars>
      </dgm:prSet>
      <dgm:spPr/>
    </dgm:pt>
  </dgm:ptLst>
  <dgm:cxnLst>
    <dgm:cxn modelId="{7FD24B0A-9A8D-4360-B659-AA2AB5246634}" type="presOf" srcId="{DEA566D6-AC1C-4008-B744-533E612A299F}" destId="{A61BC915-D2C0-4396-903B-E72431770FD6}" srcOrd="0" destOrd="0" presId="urn:microsoft.com/office/officeart/2005/8/layout/radial1"/>
    <dgm:cxn modelId="{117C6E15-F577-45A4-8A65-FF1D3D2E3C18}" type="presOf" srcId="{A1AAEBA3-BF9B-4931-8618-8850B0B7C105}" destId="{BE8574E4-27E0-4ABB-93AE-0D006362822B}" srcOrd="0" destOrd="0" presId="urn:microsoft.com/office/officeart/2005/8/layout/radial1"/>
    <dgm:cxn modelId="{F12FF716-714D-4D3E-A5C5-2BE53911A338}" type="presOf" srcId="{C5C3A7BA-A854-4632-848F-C3DCB1843B78}" destId="{D49589F6-448C-41BE-9708-FEED0802D360}" srcOrd="1" destOrd="0" presId="urn:microsoft.com/office/officeart/2005/8/layout/radial1"/>
    <dgm:cxn modelId="{F8E53918-DCD7-42D3-8941-70079E9FD18B}" type="presOf" srcId="{76FCFB46-12F6-4318-9500-94547495125D}" destId="{9E057925-ADC8-4008-B5A7-5E797C212856}" srcOrd="0" destOrd="0" presId="urn:microsoft.com/office/officeart/2005/8/layout/radial1"/>
    <dgm:cxn modelId="{9AF62D28-202A-423D-82D4-FD16C6032DA6}" type="presOf" srcId="{18BDACFB-5673-4E67-939C-B0A2A975C6E9}" destId="{4FB99E5D-9458-4A7D-916C-B351B91F2686}" srcOrd="0" destOrd="0" presId="urn:microsoft.com/office/officeart/2005/8/layout/radial1"/>
    <dgm:cxn modelId="{4F6CC32E-FC9A-41F0-84B6-EE7FD0FCD729}" type="presOf" srcId="{3F670FBA-E28C-49E1-8744-23F2AD463627}" destId="{6FC75256-D194-4302-96F3-D5C9BC78D604}" srcOrd="0" destOrd="0" presId="urn:microsoft.com/office/officeart/2005/8/layout/radial1"/>
    <dgm:cxn modelId="{2DF13330-03C0-4B02-B708-CC3B35CDC1E9}" type="presOf" srcId="{18BDACFB-5673-4E67-939C-B0A2A975C6E9}" destId="{82720229-02E4-41E1-B891-1EA83203F2AA}" srcOrd="1" destOrd="0" presId="urn:microsoft.com/office/officeart/2005/8/layout/radial1"/>
    <dgm:cxn modelId="{41D77331-CD8A-488C-A21D-CAE31CD119C1}" srcId="{05326564-B8CA-46BC-ADD0-BA5D688CCEB1}" destId="{96D9FFAD-4585-474B-9374-75EB7153451B}" srcOrd="3" destOrd="0" parTransId="{3F670FBA-E28C-49E1-8744-23F2AD463627}" sibTransId="{B92F1FA1-5904-4112-A3EC-43F976809BBF}"/>
    <dgm:cxn modelId="{74DC4F40-EFDB-4359-8ED1-756AD656F20A}" type="presOf" srcId="{BDEFD563-8A3B-4A33-A192-9AEE0BC778DE}" destId="{E01FAD4B-03F2-4D93-AD1D-8DDC2185300A}" srcOrd="1" destOrd="0" presId="urn:microsoft.com/office/officeart/2005/8/layout/radial1"/>
    <dgm:cxn modelId="{5A5A1142-A70D-490C-AD17-AAB025EF42A1}" type="presOf" srcId="{3F670FBA-E28C-49E1-8744-23F2AD463627}" destId="{239C3D31-F994-4166-BB16-2DD7B4621C95}" srcOrd="1" destOrd="0" presId="urn:microsoft.com/office/officeart/2005/8/layout/radial1"/>
    <dgm:cxn modelId="{92729E44-08BF-4415-B1E0-D8D8581636E6}" type="presOf" srcId="{C5C3A7BA-A854-4632-848F-C3DCB1843B78}" destId="{249B7FD3-DCED-40CC-8078-9697BF7F6877}" srcOrd="0" destOrd="0" presId="urn:microsoft.com/office/officeart/2005/8/layout/radial1"/>
    <dgm:cxn modelId="{B7651365-12B7-4CE4-A5BC-0AE00BFCE970}" srcId="{05326564-B8CA-46BC-ADD0-BA5D688CCEB1}" destId="{836823AC-BA1A-4F5A-B767-BB56D92C18F4}" srcOrd="4" destOrd="0" parTransId="{BDEFD563-8A3B-4A33-A192-9AEE0BC778DE}" sibTransId="{E554936C-E2E7-4437-B564-D2FC03CEEB93}"/>
    <dgm:cxn modelId="{CCB24048-5931-46ED-B78B-668B8989C012}" type="presOf" srcId="{76FCFB46-12F6-4318-9500-94547495125D}" destId="{9710C87A-2956-45D5-AC00-4281EB4775B4}" srcOrd="1" destOrd="0" presId="urn:microsoft.com/office/officeart/2005/8/layout/radial1"/>
    <dgm:cxn modelId="{B738F26C-787D-46B2-AB64-C9CC6046C8DF}" srcId="{4BCAB96C-4760-4A55-A9F0-2546D79B9964}" destId="{05326564-B8CA-46BC-ADD0-BA5D688CCEB1}" srcOrd="0" destOrd="0" parTransId="{97973159-978B-40C0-98E9-F15B79430976}" sibTransId="{C9A88980-1D96-4AFC-9CAE-28B345DAACD7}"/>
    <dgm:cxn modelId="{0F214E58-6CFD-43DF-8173-CDCBF1FF438C}" type="presOf" srcId="{D5B9F464-0637-4609-951E-9CAD4EC51F70}" destId="{BC3E9BFE-5C59-4B4C-8344-39E8C649BDBB}" srcOrd="0" destOrd="0" presId="urn:microsoft.com/office/officeart/2005/8/layout/radial1"/>
    <dgm:cxn modelId="{D52E278D-0439-4C3F-8C0F-13BFCB2E8B30}" type="presOf" srcId="{BDEFD563-8A3B-4A33-A192-9AEE0BC778DE}" destId="{18B132CB-C0DF-41FF-B45A-0A20844D039D}" srcOrd="0" destOrd="0" presId="urn:microsoft.com/office/officeart/2005/8/layout/radial1"/>
    <dgm:cxn modelId="{F406E9A0-DD19-497A-A4A3-7FD67EC20538}" srcId="{05326564-B8CA-46BC-ADD0-BA5D688CCEB1}" destId="{D5B9F464-0637-4609-951E-9CAD4EC51F70}" srcOrd="0" destOrd="0" parTransId="{76FCFB46-12F6-4318-9500-94547495125D}" sibTransId="{95C1A3BF-210C-4889-AE5C-79AD0F891DB1}"/>
    <dgm:cxn modelId="{F60EDDA7-1243-44D6-BF0B-1CBBC399E466}" srcId="{05326564-B8CA-46BC-ADD0-BA5D688CCEB1}" destId="{A1AAEBA3-BF9B-4931-8618-8850B0B7C105}" srcOrd="2" destOrd="0" parTransId="{18BDACFB-5673-4E67-939C-B0A2A975C6E9}" sibTransId="{F1C24EA9-AE97-41E6-AE02-5E1CE8181588}"/>
    <dgm:cxn modelId="{FEB8A3B8-F2D8-4BEF-93A1-8CD2E5E59A4C}" type="presOf" srcId="{05326564-B8CA-46BC-ADD0-BA5D688CCEB1}" destId="{E974B1D9-2D5D-447A-8D6D-F5AD6C972722}" srcOrd="0" destOrd="0" presId="urn:microsoft.com/office/officeart/2005/8/layout/radial1"/>
    <dgm:cxn modelId="{E05C20BA-6AB8-42AD-84D6-064E1554132E}" type="presOf" srcId="{4BCAB96C-4760-4A55-A9F0-2546D79B9964}" destId="{B25C1F1D-32E7-464A-A253-F9A759A230A7}" srcOrd="0" destOrd="0" presId="urn:microsoft.com/office/officeart/2005/8/layout/radial1"/>
    <dgm:cxn modelId="{010852CE-B3A5-4B6E-B2CA-2C3BEF593B87}" type="presOf" srcId="{96D9FFAD-4585-474B-9374-75EB7153451B}" destId="{D88EB3FF-11A5-44D8-9D7A-36B7964E5311}" srcOrd="0" destOrd="0" presId="urn:microsoft.com/office/officeart/2005/8/layout/radial1"/>
    <dgm:cxn modelId="{8005C8FA-3857-4A57-B0B2-07F4560C0C73}" type="presOf" srcId="{836823AC-BA1A-4F5A-B767-BB56D92C18F4}" destId="{BF1714CB-3845-4EFB-BBD6-2B6213316101}" srcOrd="0" destOrd="0" presId="urn:microsoft.com/office/officeart/2005/8/layout/radial1"/>
    <dgm:cxn modelId="{98373FFC-5367-40D2-8DAF-FC35A22FA5E6}" srcId="{05326564-B8CA-46BC-ADD0-BA5D688CCEB1}" destId="{DEA566D6-AC1C-4008-B744-533E612A299F}" srcOrd="1" destOrd="0" parTransId="{C5C3A7BA-A854-4632-848F-C3DCB1843B78}" sibTransId="{C04F864E-9D03-4A21-9F31-390DFCF7A3F3}"/>
    <dgm:cxn modelId="{40C9E7D8-3776-4BBA-95DD-DA2611519323}" type="presParOf" srcId="{B25C1F1D-32E7-464A-A253-F9A759A230A7}" destId="{E974B1D9-2D5D-447A-8D6D-F5AD6C972722}" srcOrd="0" destOrd="0" presId="urn:microsoft.com/office/officeart/2005/8/layout/radial1"/>
    <dgm:cxn modelId="{543A0A8C-2F85-4436-8B10-9203297EADE4}" type="presParOf" srcId="{B25C1F1D-32E7-464A-A253-F9A759A230A7}" destId="{9E057925-ADC8-4008-B5A7-5E797C212856}" srcOrd="1" destOrd="0" presId="urn:microsoft.com/office/officeart/2005/8/layout/radial1"/>
    <dgm:cxn modelId="{F78FFAA8-4B39-4173-A41A-129BF85F8470}" type="presParOf" srcId="{9E057925-ADC8-4008-B5A7-5E797C212856}" destId="{9710C87A-2956-45D5-AC00-4281EB4775B4}" srcOrd="0" destOrd="0" presId="urn:microsoft.com/office/officeart/2005/8/layout/radial1"/>
    <dgm:cxn modelId="{DF119266-FD09-4583-BAE0-211250F34747}" type="presParOf" srcId="{B25C1F1D-32E7-464A-A253-F9A759A230A7}" destId="{BC3E9BFE-5C59-4B4C-8344-39E8C649BDBB}" srcOrd="2" destOrd="0" presId="urn:microsoft.com/office/officeart/2005/8/layout/radial1"/>
    <dgm:cxn modelId="{38CEC126-2E1E-4636-9C14-C0929980A7FD}" type="presParOf" srcId="{B25C1F1D-32E7-464A-A253-F9A759A230A7}" destId="{249B7FD3-DCED-40CC-8078-9697BF7F6877}" srcOrd="3" destOrd="0" presId="urn:microsoft.com/office/officeart/2005/8/layout/radial1"/>
    <dgm:cxn modelId="{11D85F0B-2B66-4DF4-ADF3-4F919A9943F5}" type="presParOf" srcId="{249B7FD3-DCED-40CC-8078-9697BF7F6877}" destId="{D49589F6-448C-41BE-9708-FEED0802D360}" srcOrd="0" destOrd="0" presId="urn:microsoft.com/office/officeart/2005/8/layout/radial1"/>
    <dgm:cxn modelId="{79B8BF7C-7A66-4620-9FAF-429100901886}" type="presParOf" srcId="{B25C1F1D-32E7-464A-A253-F9A759A230A7}" destId="{A61BC915-D2C0-4396-903B-E72431770FD6}" srcOrd="4" destOrd="0" presId="urn:microsoft.com/office/officeart/2005/8/layout/radial1"/>
    <dgm:cxn modelId="{701BF438-C5C5-407E-8051-DEC81FA645C0}" type="presParOf" srcId="{B25C1F1D-32E7-464A-A253-F9A759A230A7}" destId="{4FB99E5D-9458-4A7D-916C-B351B91F2686}" srcOrd="5" destOrd="0" presId="urn:microsoft.com/office/officeart/2005/8/layout/radial1"/>
    <dgm:cxn modelId="{9363AF73-8149-400C-893B-136665A371CE}" type="presParOf" srcId="{4FB99E5D-9458-4A7D-916C-B351B91F2686}" destId="{82720229-02E4-41E1-B891-1EA83203F2AA}" srcOrd="0" destOrd="0" presId="urn:microsoft.com/office/officeart/2005/8/layout/radial1"/>
    <dgm:cxn modelId="{D2D8F9C4-A655-4CF3-A257-97A28A67C320}" type="presParOf" srcId="{B25C1F1D-32E7-464A-A253-F9A759A230A7}" destId="{BE8574E4-27E0-4ABB-93AE-0D006362822B}" srcOrd="6" destOrd="0" presId="urn:microsoft.com/office/officeart/2005/8/layout/radial1"/>
    <dgm:cxn modelId="{FA35F66C-0579-432F-932D-22743AEC6730}" type="presParOf" srcId="{B25C1F1D-32E7-464A-A253-F9A759A230A7}" destId="{6FC75256-D194-4302-96F3-D5C9BC78D604}" srcOrd="7" destOrd="0" presId="urn:microsoft.com/office/officeart/2005/8/layout/radial1"/>
    <dgm:cxn modelId="{47E6079F-5339-4D27-BA1C-E5F97CF535A6}" type="presParOf" srcId="{6FC75256-D194-4302-96F3-D5C9BC78D604}" destId="{239C3D31-F994-4166-BB16-2DD7B4621C95}" srcOrd="0" destOrd="0" presId="urn:microsoft.com/office/officeart/2005/8/layout/radial1"/>
    <dgm:cxn modelId="{F1A11D00-8B97-4FF2-AAA7-651FC165740C}" type="presParOf" srcId="{B25C1F1D-32E7-464A-A253-F9A759A230A7}" destId="{D88EB3FF-11A5-44D8-9D7A-36B7964E5311}" srcOrd="8" destOrd="0" presId="urn:microsoft.com/office/officeart/2005/8/layout/radial1"/>
    <dgm:cxn modelId="{1D2B0A93-AD20-4531-AA31-F7B33BEFAC7B}" type="presParOf" srcId="{B25C1F1D-32E7-464A-A253-F9A759A230A7}" destId="{18B132CB-C0DF-41FF-B45A-0A20844D039D}" srcOrd="9" destOrd="0" presId="urn:microsoft.com/office/officeart/2005/8/layout/radial1"/>
    <dgm:cxn modelId="{7EDB7D6C-FA62-4A69-8D3A-9FBAFD462845}" type="presParOf" srcId="{18B132CB-C0DF-41FF-B45A-0A20844D039D}" destId="{E01FAD4B-03F2-4D93-AD1D-8DDC2185300A}" srcOrd="0" destOrd="0" presId="urn:microsoft.com/office/officeart/2005/8/layout/radial1"/>
    <dgm:cxn modelId="{DF0E46C9-C7E6-4053-8300-4E5AB4C6B272}" type="presParOf" srcId="{B25C1F1D-32E7-464A-A253-F9A759A230A7}" destId="{BF1714CB-3845-4EFB-BBD6-2B6213316101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4B1D9-2D5D-447A-8D6D-F5AD6C972722}">
      <dsp:nvSpPr>
        <dsp:cNvPr id="0" name=""/>
        <dsp:cNvSpPr/>
      </dsp:nvSpPr>
      <dsp:spPr>
        <a:xfrm>
          <a:off x="2317771" y="1907984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Parking</a:t>
          </a:r>
          <a:r>
            <a:rPr lang="tr-TR" sz="2000" kern="1200" dirty="0"/>
            <a:t> </a:t>
          </a:r>
          <a:r>
            <a:rPr lang="tr-TR" sz="2000" kern="1200" dirty="0" err="1"/>
            <a:t>Area</a:t>
          </a:r>
          <a:r>
            <a:rPr lang="tr-TR" sz="2000" kern="1200" dirty="0"/>
            <a:t> </a:t>
          </a:r>
          <a:r>
            <a:rPr lang="tr-TR" sz="2000" kern="1200" dirty="0" err="1"/>
            <a:t>Indicators</a:t>
          </a:r>
          <a:endParaRPr lang="tr-TR" sz="2000" kern="1200" dirty="0"/>
        </a:p>
      </dsp:txBody>
      <dsp:txXfrm>
        <a:off x="2552475" y="2142688"/>
        <a:ext cx="1133253" cy="1133253"/>
      </dsp:txXfrm>
    </dsp:sp>
    <dsp:sp modelId="{9E057925-ADC8-4008-B5A7-5E797C212856}">
      <dsp:nvSpPr>
        <dsp:cNvPr id="0" name=""/>
        <dsp:cNvSpPr/>
      </dsp:nvSpPr>
      <dsp:spPr>
        <a:xfrm rot="16163024">
          <a:off x="2966433" y="1747776"/>
          <a:ext cx="285034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285034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3101825" y="1758396"/>
        <a:ext cx="14251" cy="14251"/>
      </dsp:txXfrm>
    </dsp:sp>
    <dsp:sp modelId="{BC3E9BFE-5C59-4B4C-8344-39E8C649BDBB}">
      <dsp:nvSpPr>
        <dsp:cNvPr id="0" name=""/>
        <dsp:cNvSpPr/>
      </dsp:nvSpPr>
      <dsp:spPr>
        <a:xfrm>
          <a:off x="2297468" y="20397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Parking</a:t>
          </a:r>
          <a:r>
            <a:rPr lang="tr-TR" sz="1100" kern="1200" dirty="0"/>
            <a:t> </a:t>
          </a:r>
          <a:r>
            <a:rPr lang="tr-TR" sz="1100" kern="1200" dirty="0" err="1"/>
            <a:t>Areas</a:t>
          </a:r>
          <a:r>
            <a:rPr lang="tr-TR" sz="1100" kern="1200" dirty="0"/>
            <a:t>(1,2,3,4)</a:t>
          </a:r>
        </a:p>
      </dsp:txBody>
      <dsp:txXfrm>
        <a:off x="2532172" y="255101"/>
        <a:ext cx="1133253" cy="1133253"/>
      </dsp:txXfrm>
    </dsp:sp>
    <dsp:sp modelId="{249B7FD3-DCED-40CC-8078-9697BF7F6877}">
      <dsp:nvSpPr>
        <dsp:cNvPr id="0" name=""/>
        <dsp:cNvSpPr/>
      </dsp:nvSpPr>
      <dsp:spPr>
        <a:xfrm rot="33">
          <a:off x="3920433" y="2691580"/>
          <a:ext cx="585294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85294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4198448" y="2694693"/>
        <a:ext cx="29264" cy="29264"/>
      </dsp:txXfrm>
    </dsp:sp>
    <dsp:sp modelId="{A61BC915-D2C0-4396-903B-E72431770FD6}">
      <dsp:nvSpPr>
        <dsp:cNvPr id="0" name=""/>
        <dsp:cNvSpPr/>
      </dsp:nvSpPr>
      <dsp:spPr>
        <a:xfrm>
          <a:off x="4505728" y="1908005"/>
          <a:ext cx="1602661" cy="1602661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Car </a:t>
          </a:r>
          <a:r>
            <a:rPr lang="tr-TR" sz="1100" kern="1200" dirty="0" err="1"/>
            <a:t>Inteface</a:t>
          </a:r>
          <a:endParaRPr lang="tr-TR" sz="1100" kern="1200" dirty="0"/>
        </a:p>
      </dsp:txBody>
      <dsp:txXfrm>
        <a:off x="4740432" y="2142709"/>
        <a:ext cx="1133253" cy="1133253"/>
      </dsp:txXfrm>
    </dsp:sp>
    <dsp:sp modelId="{4FB99E5D-9458-4A7D-916C-B351B91F2686}">
      <dsp:nvSpPr>
        <dsp:cNvPr id="0" name=""/>
        <dsp:cNvSpPr/>
      </dsp:nvSpPr>
      <dsp:spPr>
        <a:xfrm rot="5473174">
          <a:off x="2945931" y="3645546"/>
          <a:ext cx="30572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05723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3091150" y="3655649"/>
        <a:ext cx="15286" cy="15286"/>
      </dsp:txXfrm>
    </dsp:sp>
    <dsp:sp modelId="{BE8574E4-27E0-4ABB-93AE-0D006362822B}">
      <dsp:nvSpPr>
        <dsp:cNvPr id="0" name=""/>
        <dsp:cNvSpPr/>
      </dsp:nvSpPr>
      <dsp:spPr>
        <a:xfrm>
          <a:off x="2277153" y="3815938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Reservation</a:t>
          </a:r>
          <a:r>
            <a:rPr lang="tr-TR" sz="1100" kern="1200" dirty="0"/>
            <a:t> </a:t>
          </a:r>
          <a:r>
            <a:rPr lang="tr-TR" sz="1100" kern="1200" dirty="0" err="1"/>
            <a:t>Interface</a:t>
          </a:r>
          <a:endParaRPr lang="tr-TR" sz="1100" kern="1200" dirty="0"/>
        </a:p>
      </dsp:txBody>
      <dsp:txXfrm>
        <a:off x="2511857" y="4050642"/>
        <a:ext cx="1133253" cy="1133253"/>
      </dsp:txXfrm>
    </dsp:sp>
    <dsp:sp modelId="{6FC75256-D194-4302-96F3-D5C9BC78D604}">
      <dsp:nvSpPr>
        <dsp:cNvPr id="0" name=""/>
        <dsp:cNvSpPr/>
      </dsp:nvSpPr>
      <dsp:spPr>
        <a:xfrm rot="10799948">
          <a:off x="1765261" y="2691586"/>
          <a:ext cx="552509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52509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2027704" y="2695519"/>
        <a:ext cx="27625" cy="27625"/>
      </dsp:txXfrm>
    </dsp:sp>
    <dsp:sp modelId="{D88EB3FF-11A5-44D8-9D7A-36B7964E5311}">
      <dsp:nvSpPr>
        <dsp:cNvPr id="0" name=""/>
        <dsp:cNvSpPr/>
      </dsp:nvSpPr>
      <dsp:spPr>
        <a:xfrm>
          <a:off x="162599" y="1908017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Oppucied</a:t>
          </a:r>
          <a:r>
            <a:rPr lang="tr-TR" sz="1100" kern="1200" dirty="0"/>
            <a:t>/</a:t>
          </a:r>
          <a:r>
            <a:rPr lang="tr-TR" sz="1100" kern="1200" dirty="0" err="1"/>
            <a:t>Vacant</a:t>
          </a:r>
          <a:r>
            <a:rPr lang="tr-TR" sz="1100" kern="1200" dirty="0"/>
            <a:t> </a:t>
          </a:r>
          <a:r>
            <a:rPr lang="tr-TR" sz="1100" kern="1200" dirty="0" err="1"/>
            <a:t>Indicator</a:t>
          </a:r>
          <a:r>
            <a:rPr lang="tr-TR" sz="1100" kern="1200" dirty="0"/>
            <a:t> </a:t>
          </a:r>
          <a:r>
            <a:rPr lang="tr-TR" sz="1100" kern="1200" dirty="0" err="1"/>
            <a:t>Intef</a:t>
          </a:r>
          <a:endParaRPr lang="tr-TR" sz="1100" kern="1200" dirty="0"/>
        </a:p>
      </dsp:txBody>
      <dsp:txXfrm>
        <a:off x="397303" y="2142721"/>
        <a:ext cx="1133253" cy="1133253"/>
      </dsp:txXfrm>
    </dsp:sp>
    <dsp:sp modelId="{18B132CB-C0DF-41FF-B45A-0A20844D039D}">
      <dsp:nvSpPr>
        <dsp:cNvPr id="0" name=""/>
        <dsp:cNvSpPr/>
      </dsp:nvSpPr>
      <dsp:spPr>
        <a:xfrm rot="5006">
          <a:off x="3920431" y="2694633"/>
          <a:ext cx="260489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2604893" y="17746"/>
              </a:lnTo>
            </a:path>
          </a:pathLst>
        </a:custGeom>
        <a:noFill/>
        <a:ln w="190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900" kern="1200"/>
        </a:p>
      </dsp:txBody>
      <dsp:txXfrm>
        <a:off x="5157755" y="2647257"/>
        <a:ext cx="130244" cy="130244"/>
      </dsp:txXfrm>
    </dsp:sp>
    <dsp:sp modelId="{BF1714CB-3845-4EFB-BBD6-2B6213316101}">
      <dsp:nvSpPr>
        <dsp:cNvPr id="0" name=""/>
        <dsp:cNvSpPr/>
      </dsp:nvSpPr>
      <dsp:spPr>
        <a:xfrm>
          <a:off x="6525322" y="1914111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Entrance</a:t>
          </a:r>
          <a:r>
            <a:rPr lang="tr-TR" sz="1100" kern="1200" dirty="0"/>
            <a:t> </a:t>
          </a:r>
          <a:r>
            <a:rPr lang="tr-TR" sz="1100" kern="1200" dirty="0" err="1"/>
            <a:t>and</a:t>
          </a:r>
          <a:r>
            <a:rPr lang="tr-TR" sz="1100" kern="1200" dirty="0"/>
            <a:t> </a:t>
          </a:r>
          <a:r>
            <a:rPr lang="tr-TR" sz="1100" kern="1200" dirty="0" err="1"/>
            <a:t>Exit</a:t>
          </a:r>
          <a:r>
            <a:rPr lang="tr-TR" sz="1100" kern="1200" dirty="0"/>
            <a:t> </a:t>
          </a:r>
          <a:r>
            <a:rPr lang="tr-TR" sz="1100" kern="1200" dirty="0" err="1"/>
            <a:t>Gate</a:t>
          </a:r>
          <a:r>
            <a:rPr lang="tr-TR" sz="1100" kern="1200" dirty="0"/>
            <a:t> </a:t>
          </a:r>
          <a:r>
            <a:rPr lang="tr-TR" sz="1100" kern="1200" dirty="0" err="1"/>
            <a:t>Inteface</a:t>
          </a:r>
          <a:endParaRPr lang="tr-TR" sz="1100" kern="1200" dirty="0"/>
        </a:p>
      </dsp:txBody>
      <dsp:txXfrm>
        <a:off x="6760026" y="2148815"/>
        <a:ext cx="1133253" cy="1133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4B1D9-2D5D-447A-8D6D-F5AD6C972722}">
      <dsp:nvSpPr>
        <dsp:cNvPr id="0" name=""/>
        <dsp:cNvSpPr/>
      </dsp:nvSpPr>
      <dsp:spPr>
        <a:xfrm>
          <a:off x="2317771" y="1907984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Parking</a:t>
          </a:r>
          <a:r>
            <a:rPr lang="tr-TR" sz="2000" kern="1200" dirty="0"/>
            <a:t> </a:t>
          </a:r>
          <a:r>
            <a:rPr lang="tr-TR" sz="2000" kern="1200" dirty="0" err="1"/>
            <a:t>Area</a:t>
          </a:r>
          <a:r>
            <a:rPr lang="tr-TR" sz="2000" kern="1200" dirty="0"/>
            <a:t> </a:t>
          </a:r>
          <a:r>
            <a:rPr lang="tr-TR" sz="2000" kern="1200" dirty="0" err="1"/>
            <a:t>Indicators</a:t>
          </a:r>
          <a:endParaRPr lang="tr-TR" sz="2000" kern="1200" dirty="0"/>
        </a:p>
      </dsp:txBody>
      <dsp:txXfrm>
        <a:off x="2552475" y="2142688"/>
        <a:ext cx="1133253" cy="1133253"/>
      </dsp:txXfrm>
    </dsp:sp>
    <dsp:sp modelId="{9E057925-ADC8-4008-B5A7-5E797C212856}">
      <dsp:nvSpPr>
        <dsp:cNvPr id="0" name=""/>
        <dsp:cNvSpPr/>
      </dsp:nvSpPr>
      <dsp:spPr>
        <a:xfrm rot="16163024">
          <a:off x="2966433" y="1747776"/>
          <a:ext cx="285034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285034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3101825" y="1758396"/>
        <a:ext cx="14251" cy="14251"/>
      </dsp:txXfrm>
    </dsp:sp>
    <dsp:sp modelId="{BC3E9BFE-5C59-4B4C-8344-39E8C649BDBB}">
      <dsp:nvSpPr>
        <dsp:cNvPr id="0" name=""/>
        <dsp:cNvSpPr/>
      </dsp:nvSpPr>
      <dsp:spPr>
        <a:xfrm>
          <a:off x="2297468" y="20397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Parking</a:t>
          </a:r>
          <a:r>
            <a:rPr lang="tr-TR" sz="1100" kern="1200" dirty="0"/>
            <a:t> </a:t>
          </a:r>
          <a:r>
            <a:rPr lang="tr-TR" sz="1100" kern="1200" dirty="0" err="1"/>
            <a:t>Areas</a:t>
          </a:r>
          <a:r>
            <a:rPr lang="tr-TR" sz="1100" kern="1200" dirty="0"/>
            <a:t>(1,2,3,4)</a:t>
          </a:r>
        </a:p>
      </dsp:txBody>
      <dsp:txXfrm>
        <a:off x="2532172" y="255101"/>
        <a:ext cx="1133253" cy="1133253"/>
      </dsp:txXfrm>
    </dsp:sp>
    <dsp:sp modelId="{249B7FD3-DCED-40CC-8078-9697BF7F6877}">
      <dsp:nvSpPr>
        <dsp:cNvPr id="0" name=""/>
        <dsp:cNvSpPr/>
      </dsp:nvSpPr>
      <dsp:spPr>
        <a:xfrm rot="33">
          <a:off x="3920433" y="2691580"/>
          <a:ext cx="585294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85294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4198448" y="2694693"/>
        <a:ext cx="29264" cy="29264"/>
      </dsp:txXfrm>
    </dsp:sp>
    <dsp:sp modelId="{A61BC915-D2C0-4396-903B-E72431770FD6}">
      <dsp:nvSpPr>
        <dsp:cNvPr id="0" name=""/>
        <dsp:cNvSpPr/>
      </dsp:nvSpPr>
      <dsp:spPr>
        <a:xfrm>
          <a:off x="4505728" y="1908005"/>
          <a:ext cx="1602661" cy="1602661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Car </a:t>
          </a:r>
          <a:r>
            <a:rPr lang="tr-TR" sz="1100" kern="1200" dirty="0" err="1"/>
            <a:t>Inteface</a:t>
          </a:r>
          <a:endParaRPr lang="tr-TR" sz="1100" kern="1200" dirty="0"/>
        </a:p>
      </dsp:txBody>
      <dsp:txXfrm>
        <a:off x="4740432" y="2142709"/>
        <a:ext cx="1133253" cy="1133253"/>
      </dsp:txXfrm>
    </dsp:sp>
    <dsp:sp modelId="{4FB99E5D-9458-4A7D-916C-B351B91F2686}">
      <dsp:nvSpPr>
        <dsp:cNvPr id="0" name=""/>
        <dsp:cNvSpPr/>
      </dsp:nvSpPr>
      <dsp:spPr>
        <a:xfrm rot="5473174">
          <a:off x="2945931" y="3645546"/>
          <a:ext cx="30572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05723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3091150" y="3655649"/>
        <a:ext cx="15286" cy="15286"/>
      </dsp:txXfrm>
    </dsp:sp>
    <dsp:sp modelId="{BE8574E4-27E0-4ABB-93AE-0D006362822B}">
      <dsp:nvSpPr>
        <dsp:cNvPr id="0" name=""/>
        <dsp:cNvSpPr/>
      </dsp:nvSpPr>
      <dsp:spPr>
        <a:xfrm>
          <a:off x="2277153" y="3815938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Reservation</a:t>
          </a:r>
          <a:r>
            <a:rPr lang="tr-TR" sz="1100" kern="1200" dirty="0"/>
            <a:t> </a:t>
          </a:r>
          <a:r>
            <a:rPr lang="tr-TR" sz="1100" kern="1200" dirty="0" err="1"/>
            <a:t>Interface</a:t>
          </a:r>
          <a:endParaRPr lang="tr-TR" sz="1100" kern="1200" dirty="0"/>
        </a:p>
      </dsp:txBody>
      <dsp:txXfrm>
        <a:off x="2511857" y="4050642"/>
        <a:ext cx="1133253" cy="1133253"/>
      </dsp:txXfrm>
    </dsp:sp>
    <dsp:sp modelId="{6FC75256-D194-4302-96F3-D5C9BC78D604}">
      <dsp:nvSpPr>
        <dsp:cNvPr id="0" name=""/>
        <dsp:cNvSpPr/>
      </dsp:nvSpPr>
      <dsp:spPr>
        <a:xfrm rot="10799948">
          <a:off x="1765261" y="2691586"/>
          <a:ext cx="552509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52509" y="17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 rot="10800000">
        <a:off x="2027704" y="2695519"/>
        <a:ext cx="27625" cy="27625"/>
      </dsp:txXfrm>
    </dsp:sp>
    <dsp:sp modelId="{D88EB3FF-11A5-44D8-9D7A-36B7964E5311}">
      <dsp:nvSpPr>
        <dsp:cNvPr id="0" name=""/>
        <dsp:cNvSpPr/>
      </dsp:nvSpPr>
      <dsp:spPr>
        <a:xfrm>
          <a:off x="162599" y="1908017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Oppucied</a:t>
          </a:r>
          <a:r>
            <a:rPr lang="tr-TR" sz="1100" kern="1200" dirty="0"/>
            <a:t>/</a:t>
          </a:r>
          <a:r>
            <a:rPr lang="tr-TR" sz="1100" kern="1200" dirty="0" err="1"/>
            <a:t>Vacant</a:t>
          </a:r>
          <a:r>
            <a:rPr lang="tr-TR" sz="1100" kern="1200" dirty="0"/>
            <a:t> </a:t>
          </a:r>
          <a:r>
            <a:rPr lang="tr-TR" sz="1100" kern="1200" dirty="0" err="1"/>
            <a:t>Indicator</a:t>
          </a:r>
          <a:r>
            <a:rPr lang="tr-TR" sz="1100" kern="1200" dirty="0"/>
            <a:t> </a:t>
          </a:r>
          <a:r>
            <a:rPr lang="tr-TR" sz="1100" kern="1200" dirty="0" err="1"/>
            <a:t>Intef</a:t>
          </a:r>
          <a:endParaRPr lang="tr-TR" sz="1100" kern="1200" dirty="0"/>
        </a:p>
      </dsp:txBody>
      <dsp:txXfrm>
        <a:off x="397303" y="2142721"/>
        <a:ext cx="1133253" cy="1133253"/>
      </dsp:txXfrm>
    </dsp:sp>
    <dsp:sp modelId="{18B132CB-C0DF-41FF-B45A-0A20844D039D}">
      <dsp:nvSpPr>
        <dsp:cNvPr id="0" name=""/>
        <dsp:cNvSpPr/>
      </dsp:nvSpPr>
      <dsp:spPr>
        <a:xfrm rot="5006">
          <a:off x="3920431" y="2694633"/>
          <a:ext cx="260489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2604893" y="17746"/>
              </a:lnTo>
            </a:path>
          </a:pathLst>
        </a:custGeom>
        <a:noFill/>
        <a:ln w="190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900" kern="1200"/>
        </a:p>
      </dsp:txBody>
      <dsp:txXfrm>
        <a:off x="5157755" y="2647257"/>
        <a:ext cx="130244" cy="130244"/>
      </dsp:txXfrm>
    </dsp:sp>
    <dsp:sp modelId="{BF1714CB-3845-4EFB-BBD6-2B6213316101}">
      <dsp:nvSpPr>
        <dsp:cNvPr id="0" name=""/>
        <dsp:cNvSpPr/>
      </dsp:nvSpPr>
      <dsp:spPr>
        <a:xfrm>
          <a:off x="6525322" y="1914111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Entrance</a:t>
          </a:r>
          <a:r>
            <a:rPr lang="tr-TR" sz="1100" kern="1200" dirty="0"/>
            <a:t> </a:t>
          </a:r>
          <a:r>
            <a:rPr lang="tr-TR" sz="1100" kern="1200" dirty="0" err="1"/>
            <a:t>and</a:t>
          </a:r>
          <a:r>
            <a:rPr lang="tr-TR" sz="1100" kern="1200" dirty="0"/>
            <a:t> </a:t>
          </a:r>
          <a:r>
            <a:rPr lang="tr-TR" sz="1100" kern="1200" dirty="0" err="1"/>
            <a:t>Exit</a:t>
          </a:r>
          <a:r>
            <a:rPr lang="tr-TR" sz="1100" kern="1200" dirty="0"/>
            <a:t> </a:t>
          </a:r>
          <a:r>
            <a:rPr lang="tr-TR" sz="1100" kern="1200" dirty="0" err="1"/>
            <a:t>Gate</a:t>
          </a:r>
          <a:r>
            <a:rPr lang="tr-TR" sz="1100" kern="1200" dirty="0"/>
            <a:t> </a:t>
          </a:r>
          <a:r>
            <a:rPr lang="tr-TR" sz="1100" kern="1200" dirty="0" err="1"/>
            <a:t>Inteface</a:t>
          </a:r>
          <a:endParaRPr lang="tr-TR" sz="1100" kern="1200" dirty="0"/>
        </a:p>
      </dsp:txBody>
      <dsp:txXfrm>
        <a:off x="6760026" y="2148815"/>
        <a:ext cx="1133253" cy="1133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0444D5-DDF4-3730-5449-4BD3EB1DD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EDEB830-23D2-ED07-25C8-EF6917705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20DA34-28C4-6EFC-F9EC-834CF089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44E453-9254-3FCA-EBC8-F11059AC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C53D09-FBCD-CEA6-9558-8FA7E09D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29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4AC83A-27B0-448B-D009-B4E9A491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C75BCF-4E5B-6CA3-DA91-6BDCECA9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1659C5E-F901-0A24-3355-A5CF6CB4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578DF7-8581-7F19-36AF-41E3A8B1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F64524-29B3-50E1-5BDF-A0EBC82B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068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028030D-93A3-220E-44D7-3D273248C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5DD25E9-EE7E-635D-78FB-B9A49076F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B8F7F95-86D9-AA34-DA50-8A386736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73BC5C-FB94-3D19-5AB4-1674E15E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7DE7FA-93D9-C4D4-EF30-F09611AC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070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EEF2BF-504D-768E-6BFA-383887B0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E4D719-A4A8-D97A-9703-E5D5D6F11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6ED695-4644-1A97-F211-F4F369AF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C698A2C-68A2-76A5-A8CA-7E3A4F21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9D2531-D500-2886-4737-F8C3678D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23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63CA54-3779-88F7-6A80-331F72CE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B32D960-75AB-5B31-FCF9-A5A0C9F4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9A7B599-655A-07BF-8206-41916642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0DC6EC-FC83-F49C-166E-6C0E05EA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CE9CF6D-4989-31ED-4CF2-DA5EB2E4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182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D733EC-8E78-2667-02D2-7722A9E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DEB33C-6050-8458-4551-E9D9959CA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D46C892-611B-B878-C2B2-B65BFB7C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57F8387-E3EA-E962-DA24-C6A0D9F9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49BCE7-CE64-C921-0460-9CEF5524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DECC773-6015-32F5-A57F-4C4BFB98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032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77B05D-6E6E-86E3-1396-C3237456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2C529A0-140C-8E68-5511-949B29CBC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6D0A4F2-33EB-E2F9-2187-121B80C0D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54119E0-85D5-7B29-793D-860E2C69B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DBED99A-C124-C3FE-CFB8-98FE1F272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AF561C-10E7-2335-F04E-81883287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7C79DE9-7ED0-A11D-E1F6-1A0BBB2C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23D05DA-CE78-B75D-E2CC-674C4362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38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CA8C57-F2BA-6945-3F55-087209A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72207A0-B590-7EBB-B7AA-06EF261C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7C9C65F-C302-52AD-A815-9A9F2A2D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5A5C2DE-B1A6-9F3E-DDC3-8CE048E4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553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2FB1D79-04F4-446F-5A75-9D9C96DB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A7ED796-CCA0-A31D-8EFB-40458075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FE340A-32BA-8770-A1B1-0400898C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99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A363D2-A8F1-FB61-D7D2-B760713D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C47E83-5E6E-28BC-180B-CB7F9247E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9841478-0339-C052-0E5B-E2B1E0646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E0EE82-370F-D962-B924-23C06415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CEF3176-95E9-9E9B-C473-6EC4324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8DB0A6-7E2F-57E1-6C6A-65B7C658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97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84F7A7-142E-B35A-A59C-98049141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5B63FCF-BB72-ACFB-D824-32CC21CD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E211756-A42A-D1BC-172B-7F6378A0C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D723F43-7076-50C1-8DEC-D54186F6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D0E486-586F-F7A7-8AAD-1F96B39C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6467605-AD20-E5D4-BC6B-BA027593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317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BEBD8CA-F7F7-42CE-6565-940FA643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5683ED2-329D-160F-7685-153B4204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67DF878-EC7D-0030-5C8E-E3B978980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A4329-B4C8-4A88-B939-AF38C02F80CA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4C84D9-4090-63C2-F496-4B3EEEA2D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90C8CB-2C3A-AB0F-F6B3-15D8EE99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FC5CF3-0219-4AB2-A1E1-1E5685C3FF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615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18" Type="http://schemas.openxmlformats.org/officeDocument/2006/relationships/slide" Target="slide16.xml"/><Relationship Id="rId3" Type="http://schemas.openxmlformats.org/officeDocument/2006/relationships/image" Target="../media/image3.jpg"/><Relationship Id="rId21" Type="http://schemas.openxmlformats.org/officeDocument/2006/relationships/slide" Target="slide19.xml"/><Relationship Id="rId7" Type="http://schemas.openxmlformats.org/officeDocument/2006/relationships/image" Target="../media/image40.png"/><Relationship Id="rId12" Type="http://schemas.openxmlformats.org/officeDocument/2006/relationships/slide" Target="slide11.xml"/><Relationship Id="rId17" Type="http://schemas.openxmlformats.org/officeDocument/2006/relationships/image" Target="../media/image8.png"/><Relationship Id="rId2" Type="http://schemas.openxmlformats.org/officeDocument/2006/relationships/image" Target="../media/image2.jpeg"/><Relationship Id="rId16" Type="http://schemas.openxmlformats.org/officeDocument/2006/relationships/image" Target="../media/image7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slide" Target="slide14.xm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hyperlink" Target="http://www.flickr.com/photos/jmsmith000/4088871694/" TargetMode="External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197218-C660-36C3-858A-8378061E18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481C65-5737-D315-3990-78E1654F3B45}"/>
              </a:ext>
            </a:extLst>
          </p:cNvPr>
          <p:cNvGrpSpPr/>
          <p:nvPr/>
        </p:nvGrpSpPr>
        <p:grpSpPr>
          <a:xfrm>
            <a:off x="929640" y="274320"/>
            <a:ext cx="10332720" cy="6309360"/>
            <a:chOff x="773430" y="243840"/>
            <a:chExt cx="10332720" cy="6309360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EC1E0DB-0A39-BE78-2D61-49013F5BEA66}"/>
                </a:ext>
              </a:extLst>
            </p:cNvPr>
            <p:cNvSpPr/>
            <p:nvPr/>
          </p:nvSpPr>
          <p:spPr>
            <a:xfrm>
              <a:off x="773430" y="134112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B8A6A1-31A2-BCBD-5CB7-E5D4CB8B3818}"/>
                </a:ext>
              </a:extLst>
            </p:cNvPr>
            <p:cNvSpPr/>
            <p:nvPr/>
          </p:nvSpPr>
          <p:spPr>
            <a:xfrm>
              <a:off x="2574798" y="24384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1557F3B-8B3D-4BB9-9DB2-B592F0A590E9}"/>
                </a:ext>
              </a:extLst>
            </p:cNvPr>
            <p:cNvSpPr/>
            <p:nvPr/>
          </p:nvSpPr>
          <p:spPr>
            <a:xfrm>
              <a:off x="4376166" y="134112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36EE660-BF0C-EAD6-2650-F35EA7DE5219}"/>
                </a:ext>
              </a:extLst>
            </p:cNvPr>
            <p:cNvSpPr/>
            <p:nvPr/>
          </p:nvSpPr>
          <p:spPr>
            <a:xfrm>
              <a:off x="6177534" y="24384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F3D0D7-942E-284C-9720-F37EEC2529DA}"/>
                </a:ext>
              </a:extLst>
            </p:cNvPr>
            <p:cNvSpPr/>
            <p:nvPr/>
          </p:nvSpPr>
          <p:spPr>
            <a:xfrm>
              <a:off x="7978902" y="134112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2EAE93D-086A-88C3-0EB8-608B25F4C912}"/>
                </a:ext>
              </a:extLst>
            </p:cNvPr>
            <p:cNvSpPr/>
            <p:nvPr/>
          </p:nvSpPr>
          <p:spPr>
            <a:xfrm>
              <a:off x="9780270" y="243840"/>
              <a:ext cx="1325880" cy="52120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32BE54-7035-C986-2270-905E20C1FCD1}"/>
              </a:ext>
            </a:extLst>
          </p:cNvPr>
          <p:cNvSpPr txBox="1"/>
          <p:nvPr/>
        </p:nvSpPr>
        <p:spPr>
          <a:xfrm>
            <a:off x="543052" y="213248"/>
            <a:ext cx="11455908" cy="144655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tr-TR" sz="8800" b="1" i="1" dirty="0">
                <a:solidFill>
                  <a:schemeClr val="bg1"/>
                </a:solidFill>
              </a:rPr>
              <a:t>Smart </a:t>
            </a:r>
            <a:r>
              <a:rPr lang="tr-TR" sz="8800" b="1" i="1" dirty="0" err="1">
                <a:solidFill>
                  <a:schemeClr val="bg1"/>
                </a:solidFill>
              </a:rPr>
              <a:t>Parking</a:t>
            </a:r>
            <a:r>
              <a:rPr lang="tr-TR" sz="8800" b="1" i="1" dirty="0">
                <a:solidFill>
                  <a:schemeClr val="bg1"/>
                </a:solidFill>
              </a:rPr>
              <a:t> </a:t>
            </a:r>
            <a:r>
              <a:rPr lang="tr-TR" sz="8800" b="1" i="1" dirty="0" err="1">
                <a:solidFill>
                  <a:schemeClr val="bg1"/>
                </a:solidFill>
              </a:rPr>
              <a:t>System</a:t>
            </a:r>
            <a:endParaRPr lang="tr-TR" sz="8800" b="1" i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02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CB5F3-C0C6-BA51-B780-F04FFE33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AFEA20-962C-B3F8-4857-4A07FA5F2685}"/>
              </a:ext>
            </a:extLst>
          </p:cNvPr>
          <p:cNvSpPr txBox="1"/>
          <p:nvPr/>
        </p:nvSpPr>
        <p:spPr>
          <a:xfrm>
            <a:off x="293564" y="347177"/>
            <a:ext cx="209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VERİLOG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A7A1E9-734B-B48E-4D61-20C9ED257F83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E8F2E1-076F-44D5-310D-6B7F4393B72D}"/>
              </a:ext>
            </a:extLst>
          </p:cNvPr>
          <p:cNvCxnSpPr/>
          <p:nvPr/>
        </p:nvCxnSpPr>
        <p:spPr>
          <a:xfrm>
            <a:off x="247844" y="746872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9E36FD-2AA8-CD9E-C7CD-D1B69D185E63}"/>
              </a:ext>
            </a:extLst>
          </p:cNvPr>
          <p:cNvSpPr txBox="1"/>
          <p:nvPr/>
        </p:nvSpPr>
        <p:spPr>
          <a:xfrm>
            <a:off x="156404" y="947742"/>
            <a:ext cx="69157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//REZERVE YERLERİN SAYISI VE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@(*)begin</a:t>
            </a:r>
          </a:p>
          <a:p>
            <a:r>
              <a:rPr lang="tr-TR" dirty="0">
                <a:solidFill>
                  <a:schemeClr val="bg1"/>
                </a:solidFill>
              </a:rPr>
              <a:t>    Rez_led0 = S_led0;//(Sarı 1)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Rez_led1 = S_led1;//(Sarı 2)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Rez_led2 = S_led2;//(Sarı 3)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Rez_led3 = S_led3;//(Sarı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r>
              <a:rPr lang="tr-TR" dirty="0">
                <a:solidFill>
                  <a:schemeClr val="bg1"/>
                </a:solidFill>
              </a:rPr>
              <a:t> 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//DIŞ KAPI</a:t>
            </a:r>
          </a:p>
          <a:p>
            <a:r>
              <a:rPr lang="tr-TR" dirty="0">
                <a:solidFill>
                  <a:schemeClr val="bg1"/>
                </a:solidFill>
              </a:rPr>
              <a:t>    //KAPI AÇIK İKEN(YEŞİL)                      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@(D_switch0,D_switch1)begin</a:t>
            </a:r>
          </a:p>
          <a:p>
            <a:r>
              <a:rPr lang="tr-TR" dirty="0">
                <a:solidFill>
                  <a:schemeClr val="bg1"/>
                </a:solidFill>
              </a:rPr>
              <a:t>    D_Y_led0 = ((D_switch0 | D_switch1) | (D_switch0 | D_switch1)); </a:t>
            </a:r>
          </a:p>
          <a:p>
            <a:r>
              <a:rPr lang="tr-TR" dirty="0">
                <a:solidFill>
                  <a:schemeClr val="bg1"/>
                </a:solidFill>
              </a:rPr>
              <a:t>    D_Y_led1 = 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r>
              <a:rPr lang="tr-TR" dirty="0">
                <a:solidFill>
                  <a:schemeClr val="bg1"/>
                </a:solidFill>
              </a:rPr>
              <a:t>  </a:t>
            </a:r>
          </a:p>
          <a:p>
            <a:r>
              <a:rPr lang="tr-TR" dirty="0">
                <a:solidFill>
                  <a:schemeClr val="bg1"/>
                </a:solidFill>
              </a:rPr>
              <a:t>    //KAPI KAPALI İKEN(KIRMIZI)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@(D_switch0,D_switch1)begin</a:t>
            </a:r>
          </a:p>
          <a:p>
            <a:r>
              <a:rPr lang="tr-TR" dirty="0">
                <a:solidFill>
                  <a:schemeClr val="bg1"/>
                </a:solidFill>
              </a:rPr>
              <a:t>    D_R_led0 = ~((D_switch0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D_R_led1 = ~((D_switch0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endmodule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C0239-B232-D0F4-AF89-A339246F4759}"/>
              </a:ext>
            </a:extLst>
          </p:cNvPr>
          <p:cNvSpPr txBox="1"/>
          <p:nvPr/>
        </p:nvSpPr>
        <p:spPr>
          <a:xfrm>
            <a:off x="7660513" y="1511041"/>
            <a:ext cx="35785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 ELEKTRİKLİ ŞARJ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@(E_switch)begin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M_led</a:t>
            </a:r>
            <a:r>
              <a:rPr lang="tr-TR" dirty="0">
                <a:solidFill>
                  <a:schemeClr val="bg1"/>
                </a:solidFill>
              </a:rPr>
              <a:t> = </a:t>
            </a:r>
            <a:r>
              <a:rPr lang="tr-TR" dirty="0" err="1">
                <a:solidFill>
                  <a:schemeClr val="bg1"/>
                </a:solidFill>
              </a:rPr>
              <a:t>E_switch</a:t>
            </a:r>
            <a:r>
              <a:rPr lang="tr-TR" dirty="0">
                <a:solidFill>
                  <a:schemeClr val="bg1"/>
                </a:solidFill>
              </a:rPr>
              <a:t>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endmodule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4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AB5AAA-C376-F19E-F351-EF8C1A4338C7}"/>
              </a:ext>
            </a:extLst>
          </p:cNvPr>
          <p:cNvSpPr txBox="1"/>
          <p:nvPr/>
        </p:nvSpPr>
        <p:spPr>
          <a:xfrm>
            <a:off x="1242164" y="1074510"/>
            <a:ext cx="9707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Architecture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Documentation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90FC2-7DCE-3F85-986D-98F5CE38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092" y="1074509"/>
            <a:ext cx="9045724" cy="511346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9A206-8750-6B2B-9086-880D2FB944CD}"/>
              </a:ext>
            </a:extLst>
          </p:cNvPr>
          <p:cNvCxnSpPr/>
          <p:nvPr/>
        </p:nvCxnSpPr>
        <p:spPr>
          <a:xfrm>
            <a:off x="293564" y="7999171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5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D06DD-111D-3A84-1D48-C34CCD32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1" y="1270507"/>
            <a:ext cx="9045724" cy="5113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6BA81-E8B1-A323-5A9C-557DAC78B347}"/>
              </a:ext>
            </a:extLst>
          </p:cNvPr>
          <p:cNvSpPr txBox="1"/>
          <p:nvPr/>
        </p:nvSpPr>
        <p:spPr>
          <a:xfrm>
            <a:off x="293564" y="3471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Architecture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Documentation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F3355-0CC7-D3B4-718C-A12DEA96C234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1C3685-E9E3-DE7C-8E86-DE7B56D335EB}"/>
              </a:ext>
            </a:extLst>
          </p:cNvPr>
          <p:cNvCxnSpPr/>
          <p:nvPr/>
        </p:nvCxnSpPr>
        <p:spPr>
          <a:xfrm>
            <a:off x="293564" y="7724851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41F3A3B-02C7-EE64-E1BD-2647CAFF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38" y="1385088"/>
            <a:ext cx="11680725" cy="40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3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B10321-0DA2-A900-3DDA-072ACFCC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80A0D-1DE0-2953-EE2C-A22A5FF2FA7D}"/>
              </a:ext>
            </a:extLst>
          </p:cNvPr>
          <p:cNvSpPr txBox="1"/>
          <p:nvPr/>
        </p:nvSpPr>
        <p:spPr>
          <a:xfrm>
            <a:off x="293564" y="3471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Architecture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Documentation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4E3E3C-974B-8785-F6AE-D80B92C93471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7C7CF13-79EA-2FF7-4BCF-E502E752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1385088"/>
            <a:ext cx="11680725" cy="40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0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5CB22D-1488-5152-CFA9-72581252B826}"/>
              </a:ext>
            </a:extLst>
          </p:cNvPr>
          <p:cNvSpPr txBox="1"/>
          <p:nvPr/>
        </p:nvSpPr>
        <p:spPr>
          <a:xfrm>
            <a:off x="1165860" y="1843950"/>
            <a:ext cx="98602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Machine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Diagrams</a:t>
            </a:r>
            <a:endParaRPr lang="tr-TR" sz="10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C2B993-842D-F935-AB2D-EB30E99DA0FC}"/>
              </a:ext>
            </a:extLst>
          </p:cNvPr>
          <p:cNvCxnSpPr/>
          <p:nvPr/>
        </p:nvCxnSpPr>
        <p:spPr>
          <a:xfrm>
            <a:off x="293564" y="8452294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E09AF-C2BD-0262-6461-94BFC765D157}"/>
              </a:ext>
            </a:extLst>
          </p:cNvPr>
          <p:cNvGrpSpPr/>
          <p:nvPr/>
        </p:nvGrpSpPr>
        <p:grpSpPr>
          <a:xfrm>
            <a:off x="13401040" y="1032281"/>
            <a:ext cx="8128000" cy="5418667"/>
            <a:chOff x="2032000" y="1032281"/>
            <a:chExt cx="8128000" cy="54186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B16B4A-AD2A-D7DB-74AD-7A6366931F81}"/>
                </a:ext>
              </a:extLst>
            </p:cNvPr>
            <p:cNvGrpSpPr/>
            <p:nvPr/>
          </p:nvGrpSpPr>
          <p:grpSpPr>
            <a:xfrm>
              <a:off x="2032000" y="1032281"/>
              <a:ext cx="8128000" cy="5418667"/>
              <a:chOff x="2032000" y="821267"/>
              <a:chExt cx="8128000" cy="5418667"/>
            </a:xfrm>
          </p:grpSpPr>
          <p:graphicFrame>
            <p:nvGraphicFramePr>
              <p:cNvPr id="26" name="Diagram 25">
                <a:extLst>
                  <a:ext uri="{FF2B5EF4-FFF2-40B4-BE49-F238E27FC236}">
                    <a16:creationId xmlns:a16="http://schemas.microsoft.com/office/drawing/2014/main" id="{C633D11A-E618-3F86-9406-0D31C26521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71991115"/>
                  </p:ext>
                </p:extLst>
              </p:nvPr>
            </p:nvGraphicFramePr>
            <p:xfrm>
              <a:off x="2032000" y="821267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D6093B0-10A5-C8A6-7366-6164F2158FD9}"/>
                  </a:ext>
                </a:extLst>
              </p:cNvPr>
              <p:cNvCxnSpPr/>
              <p:nvPr/>
            </p:nvCxnSpPr>
            <p:spPr>
              <a:xfrm>
                <a:off x="7552944" y="3429000"/>
                <a:ext cx="41452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45259F-5553-0E18-E41A-EAF1296BB427}"/>
                  </a:ext>
                </a:extLst>
              </p:cNvPr>
              <p:cNvCxnSpPr/>
              <p:nvPr/>
            </p:nvCxnSpPr>
            <p:spPr>
              <a:xfrm>
                <a:off x="3830320" y="3530600"/>
                <a:ext cx="5181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6AC1328-9064-0D0F-6BCF-1BE33974F115}"/>
                  </a:ext>
                </a:extLst>
              </p:cNvPr>
              <p:cNvCxnSpPr/>
              <p:nvPr/>
            </p:nvCxnSpPr>
            <p:spPr>
              <a:xfrm>
                <a:off x="5140960" y="2443480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355BCAE-1B1B-2FC5-BE44-DB5B054546FF}"/>
                  </a:ext>
                </a:extLst>
              </p:cNvPr>
              <p:cNvCxnSpPr/>
              <p:nvPr/>
            </p:nvCxnSpPr>
            <p:spPr>
              <a:xfrm flipV="1">
                <a:off x="5125720" y="4318000"/>
                <a:ext cx="0" cy="2997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4818966-C197-F2DB-379B-14A60814480A}"/>
                  </a:ext>
                </a:extLst>
              </p:cNvPr>
              <p:cNvCxnSpPr/>
              <p:nvPr/>
            </p:nvCxnSpPr>
            <p:spPr>
              <a:xfrm flipH="1">
                <a:off x="5963920" y="3530600"/>
                <a:ext cx="538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970B161-4116-DE92-A2EB-95DCDE238B38}"/>
                  </a:ext>
                </a:extLst>
              </p:cNvPr>
              <p:cNvCxnSpPr/>
              <p:nvPr/>
            </p:nvCxnSpPr>
            <p:spPr>
              <a:xfrm flipH="1">
                <a:off x="8148320" y="3530600"/>
                <a:ext cx="4165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159384-7DC7-B9B3-02D6-7D848E11DE42}"/>
                </a:ext>
              </a:extLst>
            </p:cNvPr>
            <p:cNvGrpSpPr/>
            <p:nvPr/>
          </p:nvGrpSpPr>
          <p:grpSpPr>
            <a:xfrm>
              <a:off x="6545659" y="1032281"/>
              <a:ext cx="1602661" cy="1602661"/>
              <a:chOff x="2333471" y="15345"/>
              <a:chExt cx="1602661" cy="160266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FAEB476-E44D-340B-5560-52D2AB8334C9}"/>
                  </a:ext>
                </a:extLst>
              </p:cNvPr>
              <p:cNvSpPr/>
              <p:nvPr/>
            </p:nvSpPr>
            <p:spPr>
              <a:xfrm>
                <a:off x="2333471" y="15345"/>
                <a:ext cx="1602661" cy="1602661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73E653D5-8977-1413-3FAC-9DB73B5738B9}"/>
                  </a:ext>
                </a:extLst>
              </p:cNvPr>
              <p:cNvSpPr txBox="1"/>
              <p:nvPr/>
            </p:nvSpPr>
            <p:spPr>
              <a:xfrm>
                <a:off x="2532172" y="255101"/>
                <a:ext cx="1133253" cy="11332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 err="1"/>
                  <a:t>Charging</a:t>
                </a:r>
                <a:r>
                  <a:rPr lang="tr-TR" sz="1100" kern="1200" dirty="0"/>
                  <a:t> Station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43AAA5-8DB2-DE19-6019-B8FC4D11B839}"/>
                </a:ext>
              </a:extLst>
            </p:cNvPr>
            <p:cNvGrpSpPr/>
            <p:nvPr/>
          </p:nvGrpSpPr>
          <p:grpSpPr>
            <a:xfrm>
              <a:off x="8555613" y="1094538"/>
              <a:ext cx="1602661" cy="1602661"/>
              <a:chOff x="2333471" y="15345"/>
              <a:chExt cx="1602661" cy="160266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48CFDD-D378-3012-814B-63B16206EA6A}"/>
                  </a:ext>
                </a:extLst>
              </p:cNvPr>
              <p:cNvSpPr/>
              <p:nvPr/>
            </p:nvSpPr>
            <p:spPr>
              <a:xfrm>
                <a:off x="2333471" y="15345"/>
                <a:ext cx="1602661" cy="1602661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3" name="Oval 4">
                <a:extLst>
                  <a:ext uri="{FF2B5EF4-FFF2-40B4-BE49-F238E27FC236}">
                    <a16:creationId xmlns:a16="http://schemas.microsoft.com/office/drawing/2014/main" id="{EF6928CC-39A1-56A8-1947-36B7DEC14CF3}"/>
                  </a:ext>
                </a:extLst>
              </p:cNvPr>
              <p:cNvSpPr txBox="1"/>
              <p:nvPr/>
            </p:nvSpPr>
            <p:spPr>
              <a:xfrm>
                <a:off x="2532172" y="255101"/>
                <a:ext cx="1133253" cy="11332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 err="1"/>
                  <a:t>Charging</a:t>
                </a:r>
                <a:endParaRPr lang="tr-TR" sz="1100" kern="1200" dirty="0"/>
              </a:p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/>
                  <a:t> </a:t>
                </a:r>
                <a:r>
                  <a:rPr lang="tr-TR" sz="1100" kern="1200" dirty="0" err="1"/>
                  <a:t>İnterface</a:t>
                </a:r>
                <a:endParaRPr lang="tr-TR" sz="11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6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0E1C305-6686-1A65-7FD4-901A2E82A855}"/>
              </a:ext>
            </a:extLst>
          </p:cNvPr>
          <p:cNvSpPr txBox="1"/>
          <p:nvPr/>
        </p:nvSpPr>
        <p:spPr>
          <a:xfrm>
            <a:off x="-844060" y="2334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Machine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Diagrams</a:t>
            </a:r>
            <a:endParaRPr lang="tr-TR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CD506C-983A-A7DE-F81E-D712893ECDE0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149DD4-40A0-C859-EC5E-416C79D0DCB5}"/>
              </a:ext>
            </a:extLst>
          </p:cNvPr>
          <p:cNvGrpSpPr/>
          <p:nvPr/>
        </p:nvGrpSpPr>
        <p:grpSpPr>
          <a:xfrm>
            <a:off x="2032000" y="1032281"/>
            <a:ext cx="8128000" cy="5418667"/>
            <a:chOff x="2032000" y="1032281"/>
            <a:chExt cx="8128000" cy="54186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357CC9E-4252-9312-C078-F83562F564BF}"/>
                </a:ext>
              </a:extLst>
            </p:cNvPr>
            <p:cNvGrpSpPr/>
            <p:nvPr/>
          </p:nvGrpSpPr>
          <p:grpSpPr>
            <a:xfrm>
              <a:off x="2032000" y="1032281"/>
              <a:ext cx="8128000" cy="5418667"/>
              <a:chOff x="2032000" y="821267"/>
              <a:chExt cx="8128000" cy="5418667"/>
            </a:xfrm>
          </p:grpSpPr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292BF1E6-6850-35EF-FE4D-300E77E518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82342750"/>
                  </p:ext>
                </p:extLst>
              </p:nvPr>
            </p:nvGraphicFramePr>
            <p:xfrm>
              <a:off x="2032000" y="821267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54CD588-C9AB-34B7-F1F7-AA862952E9FD}"/>
                  </a:ext>
                </a:extLst>
              </p:cNvPr>
              <p:cNvCxnSpPr/>
              <p:nvPr/>
            </p:nvCxnSpPr>
            <p:spPr>
              <a:xfrm>
                <a:off x="7552944" y="3429000"/>
                <a:ext cx="41452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1632348-253B-0A05-2DF1-DE8F023B469F}"/>
                  </a:ext>
                </a:extLst>
              </p:cNvPr>
              <p:cNvCxnSpPr/>
              <p:nvPr/>
            </p:nvCxnSpPr>
            <p:spPr>
              <a:xfrm>
                <a:off x="3830320" y="3530600"/>
                <a:ext cx="5181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D62DE7D-886A-1D50-A143-AAB8C257EEE1}"/>
                  </a:ext>
                </a:extLst>
              </p:cNvPr>
              <p:cNvCxnSpPr/>
              <p:nvPr/>
            </p:nvCxnSpPr>
            <p:spPr>
              <a:xfrm>
                <a:off x="5140960" y="2443480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E9C2AC8-9019-6B4E-5C95-A5A79BFDDE9C}"/>
                  </a:ext>
                </a:extLst>
              </p:cNvPr>
              <p:cNvCxnSpPr/>
              <p:nvPr/>
            </p:nvCxnSpPr>
            <p:spPr>
              <a:xfrm flipV="1">
                <a:off x="5125720" y="4318000"/>
                <a:ext cx="0" cy="2997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EDFAD84-2F6C-B348-EF2A-D99B2D13C2E8}"/>
                  </a:ext>
                </a:extLst>
              </p:cNvPr>
              <p:cNvCxnSpPr/>
              <p:nvPr/>
            </p:nvCxnSpPr>
            <p:spPr>
              <a:xfrm flipH="1">
                <a:off x="5963920" y="3530600"/>
                <a:ext cx="538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FCAF248-FF69-9522-3259-95C89CEE1538}"/>
                  </a:ext>
                </a:extLst>
              </p:cNvPr>
              <p:cNvCxnSpPr/>
              <p:nvPr/>
            </p:nvCxnSpPr>
            <p:spPr>
              <a:xfrm flipH="1">
                <a:off x="8148320" y="3530600"/>
                <a:ext cx="4165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A46A36-3EFC-E072-595D-C5D86A7B375F}"/>
                </a:ext>
              </a:extLst>
            </p:cNvPr>
            <p:cNvGrpSpPr/>
            <p:nvPr/>
          </p:nvGrpSpPr>
          <p:grpSpPr>
            <a:xfrm>
              <a:off x="6545659" y="1032281"/>
              <a:ext cx="1602661" cy="1602661"/>
              <a:chOff x="2333471" y="15345"/>
              <a:chExt cx="1602661" cy="160266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BE2BD3-0422-92F2-17FB-C22BDC225FF8}"/>
                  </a:ext>
                </a:extLst>
              </p:cNvPr>
              <p:cNvSpPr/>
              <p:nvPr/>
            </p:nvSpPr>
            <p:spPr>
              <a:xfrm>
                <a:off x="2333471" y="15345"/>
                <a:ext cx="1602661" cy="1602661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07ECF7D2-7743-E856-2ABD-D0DC4E5A1D65}"/>
                  </a:ext>
                </a:extLst>
              </p:cNvPr>
              <p:cNvSpPr txBox="1"/>
              <p:nvPr/>
            </p:nvSpPr>
            <p:spPr>
              <a:xfrm>
                <a:off x="2532172" y="255101"/>
                <a:ext cx="1133253" cy="11332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 err="1"/>
                  <a:t>Charging</a:t>
                </a:r>
                <a:r>
                  <a:rPr lang="tr-TR" sz="1100" kern="1200" dirty="0"/>
                  <a:t> Station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2C2E01-8A83-68C0-18BD-F6159A836769}"/>
                </a:ext>
              </a:extLst>
            </p:cNvPr>
            <p:cNvGrpSpPr/>
            <p:nvPr/>
          </p:nvGrpSpPr>
          <p:grpSpPr>
            <a:xfrm>
              <a:off x="8555613" y="1094538"/>
              <a:ext cx="1602661" cy="1602661"/>
              <a:chOff x="2333471" y="15345"/>
              <a:chExt cx="1602661" cy="160266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B56BA6D-16BA-ABD0-521E-64F313FB77C1}"/>
                  </a:ext>
                </a:extLst>
              </p:cNvPr>
              <p:cNvSpPr/>
              <p:nvPr/>
            </p:nvSpPr>
            <p:spPr>
              <a:xfrm>
                <a:off x="2333471" y="15345"/>
                <a:ext cx="1602661" cy="1602661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6" name="Oval 4">
                <a:extLst>
                  <a:ext uri="{FF2B5EF4-FFF2-40B4-BE49-F238E27FC236}">
                    <a16:creationId xmlns:a16="http://schemas.microsoft.com/office/drawing/2014/main" id="{7232F418-B3E2-992A-2031-EBFCC1C94761}"/>
                  </a:ext>
                </a:extLst>
              </p:cNvPr>
              <p:cNvSpPr txBox="1"/>
              <p:nvPr/>
            </p:nvSpPr>
            <p:spPr>
              <a:xfrm>
                <a:off x="2532172" y="255101"/>
                <a:ext cx="1133253" cy="11332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 err="1"/>
                  <a:t>Charging</a:t>
                </a:r>
                <a:endParaRPr lang="tr-TR" sz="1100" kern="1200" dirty="0"/>
              </a:p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tr-TR" sz="1100" kern="1200" dirty="0"/>
                  <a:t> </a:t>
                </a:r>
                <a:r>
                  <a:rPr lang="tr-TR" sz="1100" kern="1200" dirty="0" err="1"/>
                  <a:t>İnterface</a:t>
                </a:r>
                <a:endParaRPr lang="tr-TR" sz="1100" kern="1200" dirty="0"/>
              </a:p>
            </p:txBody>
          </p:sp>
        </p:grp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FBFC09-FE65-E19A-0ACD-CE08F1E15C90}"/>
              </a:ext>
            </a:extLst>
          </p:cNvPr>
          <p:cNvCxnSpPr>
            <a:cxnSpLocks/>
          </p:cNvCxnSpPr>
          <p:nvPr/>
        </p:nvCxnSpPr>
        <p:spPr>
          <a:xfrm flipH="1">
            <a:off x="5963920" y="183361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3FD316-17AD-68FC-D583-86DC10FD2130}"/>
              </a:ext>
            </a:extLst>
          </p:cNvPr>
          <p:cNvCxnSpPr>
            <a:endCxn id="16" idx="6"/>
          </p:cNvCxnSpPr>
          <p:nvPr/>
        </p:nvCxnSpPr>
        <p:spPr>
          <a:xfrm flipH="1">
            <a:off x="8148320" y="1895868"/>
            <a:ext cx="407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06DC6-F584-41E8-A338-BE29D8D8F67F}"/>
              </a:ext>
            </a:extLst>
          </p:cNvPr>
          <p:cNvSpPr txBox="1"/>
          <p:nvPr/>
        </p:nvSpPr>
        <p:spPr>
          <a:xfrm>
            <a:off x="491887" y="1843951"/>
            <a:ext cx="1120822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Simulation</a:t>
            </a:r>
            <a:endParaRPr lang="tr-TR" sz="10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5614D61-ADD8-CA78-0C73-BECDBC2FE1BA}"/>
              </a:ext>
            </a:extLst>
          </p:cNvPr>
          <p:cNvCxnSpPr/>
          <p:nvPr/>
        </p:nvCxnSpPr>
        <p:spPr>
          <a:xfrm>
            <a:off x="293564" y="746872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62D8885-D0A8-DD75-C8C0-433BC52A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124" y="740582"/>
            <a:ext cx="10967615" cy="57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7CFEC-64D9-B83B-38EA-789A03C4D84C}"/>
              </a:ext>
            </a:extLst>
          </p:cNvPr>
          <p:cNvSpPr txBox="1"/>
          <p:nvPr/>
        </p:nvSpPr>
        <p:spPr>
          <a:xfrm>
            <a:off x="-757084" y="1951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Simulation</a:t>
            </a:r>
            <a:endParaRPr lang="tr-TR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8041F-CDBC-CB34-8E2E-19644D1C6A7F}"/>
              </a:ext>
            </a:extLst>
          </p:cNvPr>
          <p:cNvCxnSpPr/>
          <p:nvPr/>
        </p:nvCxnSpPr>
        <p:spPr>
          <a:xfrm>
            <a:off x="293564" y="62596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A9992-FB82-7EC2-1F9D-FFDC59DBB4A9}"/>
              </a:ext>
            </a:extLst>
          </p:cNvPr>
          <p:cNvCxnSpPr/>
          <p:nvPr/>
        </p:nvCxnSpPr>
        <p:spPr>
          <a:xfrm>
            <a:off x="369764" y="810880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EA7BF23-D21E-69BA-058C-A8F6007A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93" y="740582"/>
            <a:ext cx="10967615" cy="5706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2BA93-2156-5C69-702A-BE817B0E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9" y="8782477"/>
            <a:ext cx="11560542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BAF7A-6C3D-721F-05AD-D40D815D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2F1D7-31D2-BAC4-F133-1DD5578FECA4}"/>
              </a:ext>
            </a:extLst>
          </p:cNvPr>
          <p:cNvSpPr txBox="1"/>
          <p:nvPr/>
        </p:nvSpPr>
        <p:spPr>
          <a:xfrm>
            <a:off x="-757084" y="1951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Simulation</a:t>
            </a:r>
            <a:endParaRPr lang="tr-TR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F166EA-CF2B-71DC-DABD-819BFA57628E}"/>
              </a:ext>
            </a:extLst>
          </p:cNvPr>
          <p:cNvCxnSpPr/>
          <p:nvPr/>
        </p:nvCxnSpPr>
        <p:spPr>
          <a:xfrm>
            <a:off x="293564" y="62596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44199B-7E3F-1EDE-2AE9-626F3A578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5" y="1795284"/>
            <a:ext cx="11447331" cy="3267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0294F-7466-8830-A2B9-7B288D22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3" y="-6391738"/>
            <a:ext cx="10967615" cy="57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9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F4723-5FCD-DDF4-3729-BDC8545F1CE6}"/>
              </a:ext>
            </a:extLst>
          </p:cNvPr>
          <p:cNvSpPr txBox="1"/>
          <p:nvPr/>
        </p:nvSpPr>
        <p:spPr>
          <a:xfrm>
            <a:off x="-320522" y="1843951"/>
            <a:ext cx="128330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Interface</a:t>
            </a:r>
            <a:r>
              <a:rPr lang="tr-TR" sz="10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tr-TR" sz="100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Documentation</a:t>
            </a:r>
            <a:endParaRPr lang="tr-TR" sz="10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80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ing lot&#10;&#10;Description automatically generated">
            <a:extLst>
              <a:ext uri="{FF2B5EF4-FFF2-40B4-BE49-F238E27FC236}">
                <a16:creationId xmlns:a16="http://schemas.microsoft.com/office/drawing/2014/main" id="{19756F8D-C5D0-9CAC-7A03-39CE323BE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9465" y="-36255"/>
            <a:ext cx="12251466" cy="68970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9EA4D5A-CFF4-E262-27C7-77318647741B}"/>
              </a:ext>
            </a:extLst>
          </p:cNvPr>
          <p:cNvGrpSpPr/>
          <p:nvPr/>
        </p:nvGrpSpPr>
        <p:grpSpPr>
          <a:xfrm>
            <a:off x="1373844" y="851997"/>
            <a:ext cx="9774216" cy="5154007"/>
            <a:chOff x="1373844" y="925499"/>
            <a:chExt cx="9774216" cy="5154007"/>
          </a:xfrm>
        </p:grpSpPr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B9D9EC80-ABAC-84E4-9072-15E2686A6B95}"/>
                </a:ext>
              </a:extLst>
            </p:cNvPr>
            <p:cNvSpPr/>
            <p:nvPr/>
          </p:nvSpPr>
          <p:spPr>
            <a:xfrm>
              <a:off x="1418068" y="925499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0F1D81E8-C5B4-9D39-7008-95CEAB4EA30B}"/>
                </a:ext>
              </a:extLst>
            </p:cNvPr>
            <p:cNvSpPr/>
            <p:nvPr/>
          </p:nvSpPr>
          <p:spPr>
            <a:xfrm>
              <a:off x="1373844" y="4060206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2A082A-F638-83B4-BF80-6ECA24B2EC6A}"/>
                </a:ext>
              </a:extLst>
            </p:cNvPr>
            <p:cNvSpPr/>
            <p:nvPr/>
          </p:nvSpPr>
          <p:spPr>
            <a:xfrm>
              <a:off x="5216264" y="4058952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F074A2-7928-4EDF-150A-79C775D18051}"/>
                </a:ext>
              </a:extLst>
            </p:cNvPr>
            <p:cNvSpPr/>
            <p:nvPr/>
          </p:nvSpPr>
          <p:spPr>
            <a:xfrm>
              <a:off x="9014460" y="4060206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 b="1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083C8C6A-B020-13BE-A1D0-3F7328B15E2C}"/>
                </a:ext>
              </a:extLst>
            </p:cNvPr>
            <p:cNvSpPr/>
            <p:nvPr/>
          </p:nvSpPr>
          <p:spPr>
            <a:xfrm>
              <a:off x="5216264" y="956090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EF9EDACD-07A4-9377-E09B-441799724B57}"/>
                </a:ext>
              </a:extLst>
            </p:cNvPr>
            <p:cNvSpPr/>
            <p:nvPr/>
          </p:nvSpPr>
          <p:spPr>
            <a:xfrm>
              <a:off x="9014460" y="925499"/>
              <a:ext cx="2133600" cy="2019300"/>
            </a:xfrm>
            <a:prstGeom prst="ellipse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 b="1" dirty="0"/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0FB49AF7-AAEF-EA3D-956C-EB6D5F9014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360469"/>
                  </p:ext>
                </p:extLst>
              </p:nvPr>
            </p:nvGraphicFramePr>
            <p:xfrm>
              <a:off x="1807304" y="1480517"/>
              <a:ext cx="1355127" cy="762259"/>
            </p:xfrm>
            <a:graphic>
              <a:graphicData uri="http://schemas.microsoft.com/office/powerpoint/2016/sectionzoom">
                <psez:sectionZm>
                  <psez:sectionZmObj sectionId="{D53930E7-C5B1-496A-9FD0-F656CC19577A}">
                    <psez:zmPr id="{C89AB05B-7331-440D-AFEB-921D2C38DD0E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55127" cy="76225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FB49AF7-AAEF-EA3D-956C-EB6D5F9014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304" y="1480517"/>
                <a:ext cx="1355127" cy="762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B2C879C9-E38D-AB22-1D57-31D38537FB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491594"/>
                  </p:ext>
                </p:extLst>
              </p:nvPr>
            </p:nvGraphicFramePr>
            <p:xfrm>
              <a:off x="5546390" y="1447267"/>
              <a:ext cx="1473348" cy="828758"/>
            </p:xfrm>
            <a:graphic>
              <a:graphicData uri="http://schemas.microsoft.com/office/powerpoint/2016/sectionzoom">
                <psez:sectionZm>
                  <psez:sectionZmObj sectionId="{B6F2778D-4DA0-4E9B-97E6-ABCF7DB8F9DF}">
                    <psez:zmPr id="{3921FE9A-B01D-4BC3-92B1-2BE91FEEAFDC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3348" cy="82875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2C879C9-E38D-AB22-1D57-31D38537FB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46390" y="1447267"/>
                <a:ext cx="1473348" cy="82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4567A2C6-C042-8FA6-012D-A22E8FE3DD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8410"/>
                  </p:ext>
                </p:extLst>
              </p:nvPr>
            </p:nvGraphicFramePr>
            <p:xfrm>
              <a:off x="9295172" y="1398363"/>
              <a:ext cx="1588576" cy="893574"/>
            </p:xfrm>
            <a:graphic>
              <a:graphicData uri="http://schemas.microsoft.com/office/powerpoint/2016/sectionzoom">
                <psez:sectionZm>
                  <psez:sectionZmObj sectionId="{C8DF2786-14DC-4808-8D64-8FA0B9B9C9DC}">
                    <psez:zmPr id="{2B35F070-2ED1-4275-A1F6-125F20E0330A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8576" cy="89357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567A2C6-C042-8FA6-012D-A22E8FE3DD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95172" y="1398363"/>
                <a:ext cx="1588576" cy="893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7ED4FB3F-AFC4-D349-5EAB-22B0FE3319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4875057"/>
                  </p:ext>
                </p:extLst>
              </p:nvPr>
            </p:nvGraphicFramePr>
            <p:xfrm>
              <a:off x="1591792" y="4517620"/>
              <a:ext cx="1697704" cy="954959"/>
            </p:xfrm>
            <a:graphic>
              <a:graphicData uri="http://schemas.microsoft.com/office/powerpoint/2016/sectionzoom">
                <psez:sectionZm>
                  <psez:sectionZmObj sectionId="{CD31134E-3BB4-4F45-B746-C9632BF39FA4}">
                    <psez:zmPr id="{CE47C22E-A734-41FB-9C4F-82426DA28962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7704" cy="95495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ED4FB3F-AFC4-D349-5EAB-22B0FE3319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91792" y="4517620"/>
                <a:ext cx="1697704" cy="954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7AF3D609-6C57-A49E-236E-B1DACEC9FA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4351789"/>
                  </p:ext>
                </p:extLst>
              </p:nvPr>
            </p:nvGraphicFramePr>
            <p:xfrm>
              <a:off x="5499719" y="4513816"/>
              <a:ext cx="1594520" cy="896917"/>
            </p:xfrm>
            <a:graphic>
              <a:graphicData uri="http://schemas.microsoft.com/office/powerpoint/2016/sectionzoom">
                <psez:sectionZm>
                  <psez:sectionZmObj sectionId="{500FFB53-43CA-4537-9F07-A51B8C737899}">
                    <psez:zmPr id="{C47DE6F7-1799-436D-ACAC-CD8218E7C9F2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4520" cy="89691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7AF3D609-6C57-A49E-236E-B1DACEC9F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99719" y="4513816"/>
                <a:ext cx="1594520" cy="89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F5253F9D-1383-8525-11DE-E2CD54312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6036264"/>
                  </p:ext>
                </p:extLst>
              </p:nvPr>
            </p:nvGraphicFramePr>
            <p:xfrm>
              <a:off x="9267150" y="4523648"/>
              <a:ext cx="1626430" cy="914867"/>
            </p:xfrm>
            <a:graphic>
              <a:graphicData uri="http://schemas.microsoft.com/office/powerpoint/2016/sectionzoom">
                <psez:sectionZm>
                  <psez:sectionZmObj sectionId="{78E1A28E-DF9D-453E-A142-3AD66E9DA9BF}">
                    <psez:zmPr id="{9DEBBF9F-6CFE-4DAF-B193-569EFA618727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6430" cy="91486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5253F9D-1383-8525-11DE-E2CD54312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67150" y="4523648"/>
                <a:ext cx="1626430" cy="9148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2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 PARKİNG SYSTEM LAST VİDEO">
            <a:hlinkClick r:id="" action="ppaction://media"/>
            <a:extLst>
              <a:ext uri="{FF2B5EF4-FFF2-40B4-BE49-F238E27FC236}">
                <a16:creationId xmlns:a16="http://schemas.microsoft.com/office/drawing/2014/main" id="{AEAFF014-1D39-1BD6-7A71-2AC1AF2DC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287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68B0E8-3599-BA45-0C5D-3DF1743EB755}"/>
              </a:ext>
            </a:extLst>
          </p:cNvPr>
          <p:cNvSpPr txBox="1"/>
          <p:nvPr/>
        </p:nvSpPr>
        <p:spPr>
          <a:xfrm>
            <a:off x="-755731" y="382012"/>
            <a:ext cx="13703461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9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WHO ARE WE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A6FDE-A8EF-976F-392C-3341A8C3C355}"/>
              </a:ext>
            </a:extLst>
          </p:cNvPr>
          <p:cNvSpPr txBox="1"/>
          <p:nvPr/>
        </p:nvSpPr>
        <p:spPr>
          <a:xfrm>
            <a:off x="12947730" y="1035315"/>
            <a:ext cx="4612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Gamze </a:t>
            </a:r>
            <a:r>
              <a:rPr lang="en-US" sz="1600" dirty="0" err="1">
                <a:solidFill>
                  <a:schemeClr val="bg1"/>
                </a:solidFill>
              </a:rPr>
              <a:t>Miray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Aydemir</a:t>
            </a:r>
            <a:r>
              <a:rPr lang="en-US" sz="1600" dirty="0">
                <a:solidFill>
                  <a:schemeClr val="bg1"/>
                </a:solidFill>
              </a:rPr>
              <a:t>/222010020056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tr-TR" sz="1600" dirty="0">
                <a:solidFill>
                  <a:schemeClr val="bg1"/>
                </a:solidFill>
              </a:rPr>
              <a:t>Baturalp Ömer </a:t>
            </a:r>
            <a:r>
              <a:rPr lang="en-US" sz="1600" dirty="0" err="1">
                <a:solidFill>
                  <a:schemeClr val="bg1"/>
                </a:solidFill>
              </a:rPr>
              <a:t>Dilber</a:t>
            </a:r>
            <a:r>
              <a:rPr lang="en-US" sz="1600" dirty="0">
                <a:solidFill>
                  <a:schemeClr val="bg1"/>
                </a:solidFill>
              </a:rPr>
              <a:t>/222010020110 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Mehmet Eren Tarhan/222010020126 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Fikret</a:t>
            </a:r>
            <a:r>
              <a:rPr lang="en-US" sz="1600" dirty="0">
                <a:solidFill>
                  <a:schemeClr val="bg1"/>
                </a:solidFill>
              </a:rPr>
              <a:t> Onat Barın/222010020128 </a:t>
            </a:r>
            <a:endParaRPr lang="tr-TR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B783C-4833-D123-8A0B-D533E70E1BCC}"/>
              </a:ext>
            </a:extLst>
          </p:cNvPr>
          <p:cNvSpPr txBox="1"/>
          <p:nvPr/>
        </p:nvSpPr>
        <p:spPr>
          <a:xfrm>
            <a:off x="12947730" y="2765836"/>
            <a:ext cx="66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Roles of the group members in the project</a:t>
            </a:r>
            <a:endParaRPr lang="tr-TR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325A3-CB82-7388-A8B4-BA3D0B649F9F}"/>
              </a:ext>
            </a:extLst>
          </p:cNvPr>
          <p:cNvCxnSpPr/>
          <p:nvPr/>
        </p:nvCxnSpPr>
        <p:spPr>
          <a:xfrm>
            <a:off x="355527" y="7556035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8D9294-1141-F0BB-0F13-37CF4A0F187A}"/>
              </a:ext>
            </a:extLst>
          </p:cNvPr>
          <p:cNvSpPr txBox="1"/>
          <p:nvPr/>
        </p:nvSpPr>
        <p:spPr>
          <a:xfrm>
            <a:off x="13118690" y="3098992"/>
            <a:ext cx="1077312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Gamze </a:t>
            </a:r>
            <a:r>
              <a:rPr lang="en-US" dirty="0" err="1">
                <a:solidFill>
                  <a:schemeClr val="bg1"/>
                </a:solidFill>
              </a:rPr>
              <a:t>Miray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Aydemir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results are being consolidated, and the overall draft of the report is being prepared to ensure a cohesive and comprehensive presentation. </a:t>
            </a:r>
            <a:endParaRPr lang="tr-TR" sz="1600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Baturalp Ömer </a:t>
            </a:r>
            <a:r>
              <a:rPr lang="en-US" dirty="0" err="1">
                <a:solidFill>
                  <a:schemeClr val="bg1"/>
                </a:solidFill>
              </a:rPr>
              <a:t>Dilber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Identified shortcomings in the report and made necessary adjustments to ensure completeness and structure.</a:t>
            </a:r>
            <a:endParaRPr lang="tr-TR" sz="1600" dirty="0">
              <a:solidFill>
                <a:schemeClr val="bg1"/>
              </a:solidFill>
            </a:endParaRPr>
          </a:p>
          <a:p>
            <a:endParaRPr lang="tr-TR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Mehmet Eren Tarhan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circuit schematics and simulations are being simplified with creativity, effectively eliminating potential confusion and improving design clarity.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Fikret</a:t>
            </a:r>
            <a:r>
              <a:rPr lang="en-US" dirty="0">
                <a:solidFill>
                  <a:schemeClr val="bg1"/>
                </a:solidFill>
              </a:rPr>
              <a:t> Onat Barın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foundation for the circuit designs and simulations was established, demonstrating a solid understanding of the underlying principles. Additionally, Verilog code was authored to contribute significantly to the project's digital design and functionality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71757C-6F11-30CB-F622-0C19EC87020C}"/>
              </a:ext>
            </a:extLst>
          </p:cNvPr>
          <p:cNvSpPr txBox="1"/>
          <p:nvPr/>
        </p:nvSpPr>
        <p:spPr>
          <a:xfrm>
            <a:off x="-1451932" y="3125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</a:rPr>
              <a:t>WHO ARE WE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1F1C-5BBB-BA5F-B0BF-3F5DDA87FD5D}"/>
              </a:ext>
            </a:extLst>
          </p:cNvPr>
          <p:cNvSpPr txBox="1"/>
          <p:nvPr/>
        </p:nvSpPr>
        <p:spPr>
          <a:xfrm>
            <a:off x="462222" y="2721622"/>
            <a:ext cx="1077312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Gamze </a:t>
            </a:r>
            <a:r>
              <a:rPr lang="en-US" dirty="0" err="1">
                <a:solidFill>
                  <a:schemeClr val="bg1"/>
                </a:solidFill>
              </a:rPr>
              <a:t>Miray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Aydemir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results are being consolidated, and the overall draft of the report is being prepared to ensure a cohesive and comprehensive presentation. </a:t>
            </a:r>
            <a:endParaRPr lang="tr-TR" sz="1600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Baturalp Ömer </a:t>
            </a:r>
            <a:r>
              <a:rPr lang="en-US" dirty="0" err="1">
                <a:solidFill>
                  <a:schemeClr val="bg1"/>
                </a:solidFill>
              </a:rPr>
              <a:t>Dilber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Identified shortcomings in the report and made necessary adjustments to ensure completeness and structure.</a:t>
            </a:r>
            <a:endParaRPr lang="tr-TR" sz="1600" dirty="0">
              <a:solidFill>
                <a:schemeClr val="bg1"/>
              </a:solidFill>
            </a:endParaRPr>
          </a:p>
          <a:p>
            <a:endParaRPr lang="tr-TR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Mehmet Eren Tarhan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circuit schematics and simulations are being simplified with creativity, effectively eliminating potential confusion and improving design clarity.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Fikret</a:t>
            </a:r>
            <a:r>
              <a:rPr lang="en-US" dirty="0">
                <a:solidFill>
                  <a:schemeClr val="bg1"/>
                </a:solidFill>
              </a:rPr>
              <a:t> Onat Barın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foundation for the circuit designs and simulations was established, demonstrating a solid understanding of the underlying principles. Additionally, Verilog code was authored to contribute significantly to the project's digital design and functionality</a:t>
            </a:r>
            <a:endParaRPr lang="tr-TR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BCE7C-E774-7F49-3F39-E288F3BE27D6}"/>
              </a:ext>
            </a:extLst>
          </p:cNvPr>
          <p:cNvSpPr txBox="1"/>
          <p:nvPr/>
        </p:nvSpPr>
        <p:spPr>
          <a:xfrm>
            <a:off x="462223" y="1004835"/>
            <a:ext cx="4612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Gamze </a:t>
            </a:r>
            <a:r>
              <a:rPr lang="en-US" sz="1600" dirty="0" err="1">
                <a:solidFill>
                  <a:schemeClr val="bg1"/>
                </a:solidFill>
              </a:rPr>
              <a:t>Miray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Aydemir</a:t>
            </a:r>
            <a:r>
              <a:rPr lang="en-US" sz="1600" dirty="0">
                <a:solidFill>
                  <a:schemeClr val="bg1"/>
                </a:solidFill>
              </a:rPr>
              <a:t>/222010020056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tr-TR" sz="1600" dirty="0">
                <a:solidFill>
                  <a:schemeClr val="bg1"/>
                </a:solidFill>
              </a:rPr>
              <a:t>Baturalp Ömer </a:t>
            </a:r>
            <a:r>
              <a:rPr lang="en-US" sz="1600" dirty="0" err="1">
                <a:solidFill>
                  <a:schemeClr val="bg1"/>
                </a:solidFill>
              </a:rPr>
              <a:t>Dilber</a:t>
            </a:r>
            <a:r>
              <a:rPr lang="en-US" sz="1600" dirty="0">
                <a:solidFill>
                  <a:schemeClr val="bg1"/>
                </a:solidFill>
              </a:rPr>
              <a:t>/222010020110 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Mehmet Eren Tarhan/222010020126 </a:t>
            </a:r>
            <a:endParaRPr lang="tr-TR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Fikret</a:t>
            </a:r>
            <a:r>
              <a:rPr lang="en-US" sz="1600" dirty="0">
                <a:solidFill>
                  <a:schemeClr val="bg1"/>
                </a:solidFill>
              </a:rPr>
              <a:t> Onat Barın/222010020128 </a:t>
            </a:r>
            <a:endParaRPr lang="tr-TR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05E32-E7F1-528B-BC85-EDF57D9554F8}"/>
              </a:ext>
            </a:extLst>
          </p:cNvPr>
          <p:cNvSpPr txBox="1"/>
          <p:nvPr/>
        </p:nvSpPr>
        <p:spPr>
          <a:xfrm>
            <a:off x="291401" y="2276509"/>
            <a:ext cx="66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Roles of the group members in the project</a:t>
            </a:r>
            <a:endParaRPr lang="tr-TR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B2511-7D79-EBB6-4624-12F085E60380}"/>
              </a:ext>
            </a:extLst>
          </p:cNvPr>
          <p:cNvCxnSpPr/>
          <p:nvPr/>
        </p:nvCxnSpPr>
        <p:spPr>
          <a:xfrm>
            <a:off x="293564" y="897331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904533-D440-4148-CC1D-33BF2779D3D1}"/>
              </a:ext>
            </a:extLst>
          </p:cNvPr>
          <p:cNvCxnSpPr/>
          <p:nvPr/>
        </p:nvCxnSpPr>
        <p:spPr>
          <a:xfrm>
            <a:off x="445964" y="7525673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E422BC-14C0-FA8C-BDB0-7B17D8C9B723}"/>
              </a:ext>
            </a:extLst>
          </p:cNvPr>
          <p:cNvSpPr txBox="1"/>
          <p:nvPr/>
        </p:nvSpPr>
        <p:spPr>
          <a:xfrm>
            <a:off x="-322540" y="7794404"/>
            <a:ext cx="6820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Why D</a:t>
            </a:r>
            <a:r>
              <a:rPr lang="tr-TR" sz="3200" b="1" dirty="0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d We Design This Circuit?</a:t>
            </a:r>
            <a:endParaRPr lang="tr-TR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F4FE3-B346-417D-F967-F925F2B236BC}"/>
              </a:ext>
            </a:extLst>
          </p:cNvPr>
          <p:cNvSpPr txBox="1"/>
          <p:nvPr/>
        </p:nvSpPr>
        <p:spPr>
          <a:xfrm>
            <a:off x="41711" y="8278635"/>
            <a:ext cx="1238511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Solution </a:t>
            </a:r>
            <a:r>
              <a:rPr lang="tr-TR" sz="2400" dirty="0" err="1">
                <a:solidFill>
                  <a:schemeClr val="bg1"/>
                </a:solidFill>
              </a:rPr>
              <a:t>to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Parking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Problems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increasing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urbanization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rising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vehicles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finding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parking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spaces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especially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large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cities</a:t>
            </a:r>
            <a:r>
              <a:rPr lang="tr-TR" dirty="0">
                <a:solidFill>
                  <a:schemeClr val="bg1"/>
                </a:solidFill>
              </a:rPr>
              <a:t>, has </a:t>
            </a:r>
            <a:r>
              <a:rPr lang="tr-TR" dirty="0" err="1">
                <a:solidFill>
                  <a:schemeClr val="bg1"/>
                </a:solidFill>
              </a:rPr>
              <a:t>become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significant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challenge</a:t>
            </a:r>
            <a:r>
              <a:rPr lang="tr-TR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aims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reduce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time </a:t>
            </a:r>
            <a:r>
              <a:rPr lang="tr-TR" dirty="0" err="1">
                <a:solidFill>
                  <a:schemeClr val="bg1"/>
                </a:solidFill>
              </a:rPr>
              <a:t>spent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searching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parking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spots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make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more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efficient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sz="2400" dirty="0">
                <a:solidFill>
                  <a:schemeClr val="bg1"/>
                </a:solidFill>
              </a:rPr>
              <a:t>Smart </a:t>
            </a:r>
            <a:r>
              <a:rPr lang="tr-TR" sz="2400" dirty="0" err="1">
                <a:solidFill>
                  <a:schemeClr val="bg1"/>
                </a:solidFill>
              </a:rPr>
              <a:t>Cities</a:t>
            </a:r>
            <a:r>
              <a:rPr lang="tr-TR" sz="2400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Our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goal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was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develop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technology-driven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solution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aligns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concept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smart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cities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integrating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innovation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everyday</a:t>
            </a:r>
            <a:r>
              <a:rPr lang="tr-TR" dirty="0">
                <a:solidFill>
                  <a:schemeClr val="bg1"/>
                </a:solidFill>
              </a:rPr>
              <a:t> urban </a:t>
            </a:r>
            <a:r>
              <a:rPr lang="tr-TR" dirty="0" err="1">
                <a:solidFill>
                  <a:schemeClr val="bg1"/>
                </a:solidFill>
              </a:rPr>
              <a:t>challenges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Application </a:t>
            </a:r>
            <a:r>
              <a:rPr lang="en-US" sz="2400" dirty="0" err="1">
                <a:solidFill>
                  <a:schemeClr val="bg1"/>
                </a:solidFill>
              </a:rPr>
              <a:t>AreasShopping</a:t>
            </a:r>
            <a:r>
              <a:rPr lang="en-US" sz="2400" dirty="0">
                <a:solidFill>
                  <a:schemeClr val="bg1"/>
                </a:solidFill>
              </a:rPr>
              <a:t> Malls and Parking Garages:</a:t>
            </a:r>
            <a:r>
              <a:rPr lang="en-US" dirty="0">
                <a:solidFill>
                  <a:schemeClr val="bg1"/>
                </a:solidFill>
              </a:rPr>
              <a:t> It can be used to optimize parking spaces in large shopping malls or indoor parking </a:t>
            </a:r>
            <a:r>
              <a:rPr lang="en-US" dirty="0" err="1">
                <a:solidFill>
                  <a:schemeClr val="bg1"/>
                </a:solidFill>
              </a:rPr>
              <a:t>facilities.Airports</a:t>
            </a:r>
            <a:r>
              <a:rPr lang="en-US" dirty="0">
                <a:solidFill>
                  <a:schemeClr val="bg1"/>
                </a:solidFill>
              </a:rPr>
              <a:t> and Train Stations: An ideal system for providing fast and efficient parking management in high-traffic areas.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Urban Parking Areas: </a:t>
            </a:r>
            <a:r>
              <a:rPr lang="en-US" dirty="0">
                <a:solidFill>
                  <a:schemeClr val="bg1"/>
                </a:solidFill>
              </a:rPr>
              <a:t>It can be utilized for managing open or closed parking spaces within city centers as part of smart city projects.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7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36826-FB8F-2057-25A8-AF958ECC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B3D6B8-74EA-EF1C-0B06-936C2413214A}"/>
              </a:ext>
            </a:extLst>
          </p:cNvPr>
          <p:cNvSpPr txBox="1"/>
          <p:nvPr/>
        </p:nvSpPr>
        <p:spPr>
          <a:xfrm>
            <a:off x="-1451933" y="312556"/>
            <a:ext cx="9130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Why D</a:t>
            </a:r>
            <a:r>
              <a:rPr lang="tr-TR" sz="3200" b="1" dirty="0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d We Design This Circuit?</a:t>
            </a:r>
            <a:endParaRPr lang="tr-TR" sz="3200" b="1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89F3C1-EEDE-F725-5B9C-E4BA9342AFDD}"/>
              </a:ext>
            </a:extLst>
          </p:cNvPr>
          <p:cNvCxnSpPr/>
          <p:nvPr/>
        </p:nvCxnSpPr>
        <p:spPr>
          <a:xfrm>
            <a:off x="293564" y="897331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F331C6-BB62-C31B-E92B-13C648B7FE73}"/>
              </a:ext>
            </a:extLst>
          </p:cNvPr>
          <p:cNvSpPr txBox="1"/>
          <p:nvPr/>
        </p:nvSpPr>
        <p:spPr>
          <a:xfrm>
            <a:off x="4133" y="1188919"/>
            <a:ext cx="1238511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Solution </a:t>
            </a:r>
            <a:r>
              <a:rPr lang="tr-TR" sz="2400" dirty="0" err="1">
                <a:solidFill>
                  <a:schemeClr val="bg1"/>
                </a:solidFill>
              </a:rPr>
              <a:t>to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Parking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Problems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increasing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urbanization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rising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vehicles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finding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parking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spaces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especially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large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cities</a:t>
            </a:r>
            <a:r>
              <a:rPr lang="tr-TR" dirty="0">
                <a:solidFill>
                  <a:schemeClr val="bg1"/>
                </a:solidFill>
              </a:rPr>
              <a:t>, has </a:t>
            </a:r>
            <a:r>
              <a:rPr lang="tr-TR" dirty="0" err="1">
                <a:solidFill>
                  <a:schemeClr val="bg1"/>
                </a:solidFill>
              </a:rPr>
              <a:t>become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significant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challenge</a:t>
            </a:r>
            <a:r>
              <a:rPr lang="tr-TR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aims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reduce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time </a:t>
            </a:r>
            <a:r>
              <a:rPr lang="tr-TR" dirty="0" err="1">
                <a:solidFill>
                  <a:schemeClr val="bg1"/>
                </a:solidFill>
              </a:rPr>
              <a:t>spent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searching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parking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spots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make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more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efficient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sz="2400" dirty="0">
                <a:solidFill>
                  <a:schemeClr val="bg1"/>
                </a:solidFill>
              </a:rPr>
              <a:t>Smart </a:t>
            </a:r>
            <a:r>
              <a:rPr lang="tr-TR" sz="2400" dirty="0" err="1">
                <a:solidFill>
                  <a:schemeClr val="bg1"/>
                </a:solidFill>
              </a:rPr>
              <a:t>Cities</a:t>
            </a:r>
            <a:r>
              <a:rPr lang="tr-TR" sz="2400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Our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goal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was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develop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technology-driven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solution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aligns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concept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smart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cities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integrating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innovation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into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everyday</a:t>
            </a:r>
            <a:r>
              <a:rPr lang="tr-TR" dirty="0">
                <a:solidFill>
                  <a:schemeClr val="bg1"/>
                </a:solidFill>
              </a:rPr>
              <a:t> urban </a:t>
            </a:r>
            <a:r>
              <a:rPr lang="tr-TR" dirty="0" err="1">
                <a:solidFill>
                  <a:schemeClr val="bg1"/>
                </a:solidFill>
              </a:rPr>
              <a:t>challenges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Application Areas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Shopping Malls and Parking Garages:</a:t>
            </a:r>
            <a:r>
              <a:rPr lang="en-US" dirty="0">
                <a:solidFill>
                  <a:schemeClr val="bg1"/>
                </a:solidFill>
              </a:rPr>
              <a:t> It can be used to optimize parking spaces in 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large shopping malls or indoor parking facilities.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Airports and Train Stations: An ideal system for providing fast and efficient parking management in high-traffic areas.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Urban Parking Areas: </a:t>
            </a:r>
            <a:r>
              <a:rPr lang="en-US" dirty="0">
                <a:solidFill>
                  <a:schemeClr val="bg1"/>
                </a:solidFill>
              </a:rPr>
              <a:t>It can be utilized for managing open or closed parking spaces within city centers as part of smart city projects.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5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AE2DF7-DAD5-FC04-6C0D-2020A6FADA6B}"/>
              </a:ext>
            </a:extLst>
          </p:cNvPr>
          <p:cNvSpPr txBox="1"/>
          <p:nvPr/>
        </p:nvSpPr>
        <p:spPr>
          <a:xfrm>
            <a:off x="205258" y="1882423"/>
            <a:ext cx="11781484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9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VERİLOG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D87BE43-F16A-6423-FEEA-FC57F24E505A}"/>
              </a:ext>
            </a:extLst>
          </p:cNvPr>
          <p:cNvCxnSpPr/>
          <p:nvPr/>
        </p:nvCxnSpPr>
        <p:spPr>
          <a:xfrm>
            <a:off x="293564" y="77430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32E263-3D01-33ED-CB4B-B16B490A76E7}"/>
              </a:ext>
            </a:extLst>
          </p:cNvPr>
          <p:cNvSpPr txBox="1"/>
          <p:nvPr/>
        </p:nvSpPr>
        <p:spPr>
          <a:xfrm>
            <a:off x="660400" y="8038743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`</a:t>
            </a:r>
            <a:r>
              <a:rPr lang="tr-TR" dirty="0" err="1">
                <a:solidFill>
                  <a:schemeClr val="bg1"/>
                </a:solidFill>
              </a:rPr>
              <a:t>timescale</a:t>
            </a:r>
            <a:r>
              <a:rPr lang="tr-TR" dirty="0">
                <a:solidFill>
                  <a:schemeClr val="bg1"/>
                </a:solidFill>
              </a:rPr>
              <a:t> 1ns / 1ps</a:t>
            </a:r>
          </a:p>
          <a:p>
            <a:r>
              <a:rPr lang="tr-TR" dirty="0" err="1">
                <a:solidFill>
                  <a:schemeClr val="bg1"/>
                </a:solidFill>
              </a:rPr>
              <a:t>module</a:t>
            </a:r>
            <a:r>
              <a:rPr lang="tr-TR" dirty="0">
                <a:solidFill>
                  <a:schemeClr val="bg1"/>
                </a:solidFill>
              </a:rPr>
              <a:t> verilog1(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// OTOPARK SWITCH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switch0,// 1.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switch1,// 2.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switch2,// 3.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switch3,// 4.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// REZERVE SWİTCH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R_switch0,// 1.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R_switch1,// 2.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R_switch2,// 3.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R_switch3,// 4.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    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Y_led0,// 1.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Y_led1,// 2.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Y_led2,// 3.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Y_led3,// 4. LED yeşil çıkışı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C4D23-366E-E7F9-E8D4-457DEFFAB06A}"/>
              </a:ext>
            </a:extLst>
          </p:cNvPr>
          <p:cNvSpPr txBox="1"/>
          <p:nvPr/>
        </p:nvSpPr>
        <p:spPr>
          <a:xfrm>
            <a:off x="5496560" y="7894331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R_led0,// 1.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R_led1,// 2.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R_led2,// 3.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R_led3,// 4.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S_led0,//1.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S_led1,//2.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S_led2,//3.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S_led3,//4.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//içeride olan </a:t>
            </a:r>
            <a:r>
              <a:rPr lang="tr-TR" dirty="0" err="1">
                <a:solidFill>
                  <a:schemeClr val="bg1"/>
                </a:solidFill>
              </a:rPr>
              <a:t>araçsayısı</a:t>
            </a:r>
            <a:r>
              <a:rPr lang="tr-TR" dirty="0">
                <a:solidFill>
                  <a:schemeClr val="bg1"/>
                </a:solidFill>
              </a:rPr>
              <a:t> ve yerleri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KS_led0,//1,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KS_led1,//2.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KS_led2,//3.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KS_led3,//4.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//içeride boş olan yerler ve yerleri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YS_led0,//1.garaj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YS_led1,//2.garaj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YS_led2,//3.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YS_led3,//4. garaj</a:t>
            </a:r>
          </a:p>
        </p:txBody>
      </p:sp>
    </p:spTree>
    <p:extLst>
      <p:ext uri="{BB962C8B-B14F-4D97-AF65-F5344CB8AC3E}">
        <p14:creationId xmlns:p14="http://schemas.microsoft.com/office/powerpoint/2010/main" val="390202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62D7F3-860F-8CD8-D351-B7E21DBCA45E}"/>
              </a:ext>
            </a:extLst>
          </p:cNvPr>
          <p:cNvSpPr txBox="1"/>
          <p:nvPr/>
        </p:nvSpPr>
        <p:spPr>
          <a:xfrm>
            <a:off x="660400" y="1028343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`</a:t>
            </a:r>
            <a:r>
              <a:rPr lang="tr-TR" dirty="0" err="1">
                <a:solidFill>
                  <a:schemeClr val="bg1"/>
                </a:solidFill>
              </a:rPr>
              <a:t>timescale</a:t>
            </a:r>
            <a:r>
              <a:rPr lang="tr-TR" dirty="0">
                <a:solidFill>
                  <a:schemeClr val="bg1"/>
                </a:solidFill>
              </a:rPr>
              <a:t> 1ns / 1ps</a:t>
            </a:r>
          </a:p>
          <a:p>
            <a:r>
              <a:rPr lang="tr-TR" dirty="0" err="1">
                <a:solidFill>
                  <a:schemeClr val="bg1"/>
                </a:solidFill>
              </a:rPr>
              <a:t>module</a:t>
            </a:r>
            <a:r>
              <a:rPr lang="tr-TR" dirty="0">
                <a:solidFill>
                  <a:schemeClr val="bg1"/>
                </a:solidFill>
              </a:rPr>
              <a:t> verilog1(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// OTOPARK SWITCH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switch0,// 1.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switch1,// 2.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switch2,// 3.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switch3,// 4.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// REZERVE SWİTCH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R_switch0,// 1.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R_switch1,// 2.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R_switch2,// 3.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R_switch3,// 4. rezerve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    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Y_led0,// 1.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Y_led1,// 2.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Y_led2,// 3. LED yeşil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Y_led3,// 4. LED yeşil çıkışı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5E9A-24F4-DF7F-D62C-94BC07591099}"/>
              </a:ext>
            </a:extLst>
          </p:cNvPr>
          <p:cNvSpPr txBox="1"/>
          <p:nvPr/>
        </p:nvSpPr>
        <p:spPr>
          <a:xfrm>
            <a:off x="293564" y="347177"/>
            <a:ext cx="209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VERİLOG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D5F461-7425-922D-75DB-E07A7E25D050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03E600-3D20-FD33-1882-50D68F07BD0A}"/>
              </a:ext>
            </a:extLst>
          </p:cNvPr>
          <p:cNvSpPr txBox="1"/>
          <p:nvPr/>
        </p:nvSpPr>
        <p:spPr>
          <a:xfrm>
            <a:off x="5496560" y="807731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R_led0,// 1.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R_led1,// 2.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R_led2,// 3.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R_led3,// 4. LED kırmızı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S_led0,//1.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S_led1,//2.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S_led2,//3.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S_led3,//4. sarı çıkışı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//içeride olan </a:t>
            </a:r>
            <a:r>
              <a:rPr lang="tr-TR" dirty="0" err="1">
                <a:solidFill>
                  <a:schemeClr val="bg1"/>
                </a:solidFill>
              </a:rPr>
              <a:t>araçsayısı</a:t>
            </a:r>
            <a:r>
              <a:rPr lang="tr-TR" dirty="0">
                <a:solidFill>
                  <a:schemeClr val="bg1"/>
                </a:solidFill>
              </a:rPr>
              <a:t> ve yerleri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KS_led0,//1,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KS_led1,//2.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KS_led2,//3.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KS_led3,//4.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//içeride boş olan yerler ve yerleri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YS_led0,//1.garaj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YS_led1,//2.garaj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YS_led2,//3. garaj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YS_led3,//4. garaj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32187B-39D4-AEA6-3A80-9C1E61066DA4}"/>
              </a:ext>
            </a:extLst>
          </p:cNvPr>
          <p:cNvCxnSpPr/>
          <p:nvPr/>
        </p:nvCxnSpPr>
        <p:spPr>
          <a:xfrm>
            <a:off x="293564" y="762112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064784-7C16-CF40-B17A-663CB0A2CC2D}"/>
              </a:ext>
            </a:extLst>
          </p:cNvPr>
          <p:cNvSpPr txBox="1"/>
          <p:nvPr/>
        </p:nvSpPr>
        <p:spPr>
          <a:xfrm>
            <a:off x="0" y="7716025"/>
            <a:ext cx="6477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r>
              <a:rPr lang="tr-TR" dirty="0">
                <a:solidFill>
                  <a:schemeClr val="bg1"/>
                </a:solidFill>
              </a:rPr>
              <a:t>    //REZERVE LED'LEDLERİN GÖSTERİM LEDLERİ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Rez_led0,//1.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Rez_led1,//2.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Rez_led2,//3.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Rez_led3,//4.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D_switch0,//Dışarı kapı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D_switch1,//İçer kapı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DIŞARI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D_Y_led0,//1. LED yeşil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D_Y_led1,//2. Led yeşil çıkışı DIŞARI 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D_R_led0,//1. LED kırmızı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D_R_led1//2. LED kırmızı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</a:t>
            </a:r>
          </a:p>
          <a:p>
            <a:r>
              <a:rPr lang="tr-TR" dirty="0">
                <a:solidFill>
                  <a:schemeClr val="bg1"/>
                </a:solidFill>
              </a:rPr>
              <a:t>   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7FF22-33DE-9930-41DF-D4ED19EAA2A1}"/>
              </a:ext>
            </a:extLst>
          </p:cNvPr>
          <p:cNvSpPr txBox="1"/>
          <p:nvPr/>
        </p:nvSpPr>
        <p:spPr>
          <a:xfrm>
            <a:off x="4922520" y="7716025"/>
            <a:ext cx="72694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//Normal Garajların Çalışması</a:t>
            </a:r>
          </a:p>
          <a:p>
            <a:r>
              <a:rPr lang="tr-TR" dirty="0">
                <a:solidFill>
                  <a:schemeClr val="bg1"/>
                </a:solidFill>
              </a:rPr>
              <a:t>    //GARAJ1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@(switch0,switch1,switch2,switch3,R_switch0,R_switch1,</a:t>
            </a:r>
          </a:p>
          <a:p>
            <a:r>
              <a:rPr lang="tr-TR" dirty="0">
                <a:solidFill>
                  <a:schemeClr val="bg1"/>
                </a:solidFill>
              </a:rPr>
              <a:t>R_switch2,R_switch3)</a:t>
            </a:r>
            <a:r>
              <a:rPr lang="tr-TR" dirty="0" err="1">
                <a:solidFill>
                  <a:schemeClr val="bg1"/>
                </a:solidFill>
              </a:rPr>
              <a:t>begin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R_led0 = ((switch0 |switch0)&amp; ~R_switch0);//Kırmızı LED (İÇERİDE)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Y_led0 = ~switch0 &amp; ~R_switch0;//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S_led0 = ~(~R_switch0);//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//GARAJ 2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R_led1 = ((switch1 |switch1)&amp; ~R_switch1);//Kırmızı LED (İÇERİDE)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Y_led1 = ~switch1 &amp; ~R_switch1;//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S_led1 = ~(~R_switch1);// Sarı LED (REZERVE)</a:t>
            </a:r>
          </a:p>
        </p:txBody>
      </p:sp>
    </p:spTree>
    <p:extLst>
      <p:ext uri="{BB962C8B-B14F-4D97-AF65-F5344CB8AC3E}">
        <p14:creationId xmlns:p14="http://schemas.microsoft.com/office/powerpoint/2010/main" val="128221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965A-493B-B28B-2203-57AF49A0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088515-F427-ECB6-5670-A152BFCBDAD2}"/>
              </a:ext>
            </a:extLst>
          </p:cNvPr>
          <p:cNvSpPr txBox="1"/>
          <p:nvPr/>
        </p:nvSpPr>
        <p:spPr>
          <a:xfrm>
            <a:off x="293564" y="347177"/>
            <a:ext cx="209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VERİLOG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305AE0-0457-C956-4BEB-7198F70C65F0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00EF3B3-C2EB-075F-7B1D-D3283AB84674}"/>
              </a:ext>
            </a:extLst>
          </p:cNvPr>
          <p:cNvSpPr txBox="1"/>
          <p:nvPr/>
        </p:nvSpPr>
        <p:spPr>
          <a:xfrm>
            <a:off x="76200" y="903745"/>
            <a:ext cx="6477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r>
              <a:rPr lang="tr-TR" dirty="0">
                <a:solidFill>
                  <a:schemeClr val="bg1"/>
                </a:solidFill>
              </a:rPr>
              <a:t>    //REZERVE LED'LEDLERİN GÖSTERİM LEDLERİ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Rez_led0,//1.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Rez_led1,//2.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Rez_led2,//3.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Rez_led3,//4. rezerve LED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D_switch0,//Dışarı kapı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input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wire</a:t>
            </a:r>
            <a:r>
              <a:rPr lang="tr-TR" dirty="0">
                <a:solidFill>
                  <a:schemeClr val="bg1"/>
                </a:solidFill>
              </a:rPr>
              <a:t> D_switch1,//İçer kapı </a:t>
            </a:r>
            <a:r>
              <a:rPr lang="tr-TR" dirty="0" err="1">
                <a:solidFill>
                  <a:schemeClr val="bg1"/>
                </a:solidFill>
              </a:rPr>
              <a:t>switch</a:t>
            </a:r>
            <a:r>
              <a:rPr lang="tr-TR" dirty="0">
                <a:solidFill>
                  <a:schemeClr val="bg1"/>
                </a:solidFill>
              </a:rPr>
              <a:t> DIŞARI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D_Y_led0,//1. LED yeşil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D_Y_led1,//2. Led yeşil çıkışı DIŞARI 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D_R_led0,//1. LED kırmızı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D_R_led1//2. LED kırmızı çıkışı DIŞARI</a:t>
            </a:r>
          </a:p>
          <a:p>
            <a:r>
              <a:rPr lang="tr-TR" dirty="0">
                <a:solidFill>
                  <a:schemeClr val="bg1"/>
                </a:solidFill>
              </a:rPr>
              <a:t>//=====================================&gt;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M_led</a:t>
            </a:r>
            <a:r>
              <a:rPr lang="tr-TR" dirty="0">
                <a:solidFill>
                  <a:schemeClr val="bg1"/>
                </a:solidFill>
              </a:rPr>
              <a:t> // MAVİ LED</a:t>
            </a:r>
          </a:p>
          <a:p>
            <a:r>
              <a:rPr lang="tr-TR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AEF99-5F6F-8B47-A7A3-8918F1C6DDB5}"/>
              </a:ext>
            </a:extLst>
          </p:cNvPr>
          <p:cNvSpPr txBox="1"/>
          <p:nvPr/>
        </p:nvSpPr>
        <p:spPr>
          <a:xfrm>
            <a:off x="5029200" y="903745"/>
            <a:ext cx="72694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//Normal Garajların Çalışması</a:t>
            </a:r>
          </a:p>
          <a:p>
            <a:r>
              <a:rPr lang="tr-TR" dirty="0">
                <a:solidFill>
                  <a:schemeClr val="bg1"/>
                </a:solidFill>
              </a:rPr>
              <a:t>    //GARAJ1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@(switch0,switch1,switch2,switch3,R_switch0,R_switch1,</a:t>
            </a:r>
          </a:p>
          <a:p>
            <a:r>
              <a:rPr lang="tr-TR" dirty="0">
                <a:solidFill>
                  <a:schemeClr val="bg1"/>
                </a:solidFill>
              </a:rPr>
              <a:t>R_switch2,R_switch3)</a:t>
            </a:r>
            <a:r>
              <a:rPr lang="tr-TR" dirty="0" err="1">
                <a:solidFill>
                  <a:schemeClr val="bg1"/>
                </a:solidFill>
              </a:rPr>
              <a:t>begin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R_led0 = ((switch0 |switch0)&amp; ~R_switch0);//Kırmızı LED (İÇERİDE)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Y_led0 = ~switch0 &amp; ~R_switch0;//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S_led0 = ~(~R_switch0);//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//GARAJ 2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R_led1 = ((switch1 |switch1)&amp; ~R_switch1);//Kırmızı LED (İÇERİDE)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Y_led1 = ~switch1 &amp; ~R_switch1;//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S_led1 = ~(~R_switch1);// Sarı LED (REZERVE)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D82D7-10C1-7E68-1E14-05F9BC1A6140}"/>
              </a:ext>
            </a:extLst>
          </p:cNvPr>
          <p:cNvCxnSpPr/>
          <p:nvPr/>
        </p:nvCxnSpPr>
        <p:spPr>
          <a:xfrm>
            <a:off x="278324" y="75906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DE0732-6045-EAC3-5B8A-A39C216CEF43}"/>
              </a:ext>
            </a:extLst>
          </p:cNvPr>
          <p:cNvSpPr txBox="1"/>
          <p:nvPr/>
        </p:nvSpPr>
        <p:spPr>
          <a:xfrm>
            <a:off x="293564" y="7929890"/>
            <a:ext cx="78598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//GARAJ 3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R_led2 = ((switch2 |switch2)&amp; ~R_switch2);//</a:t>
            </a:r>
            <a:r>
              <a:rPr lang="tr-TR" dirty="0" err="1">
                <a:solidFill>
                  <a:schemeClr val="bg1"/>
                </a:solidFill>
              </a:rPr>
              <a:t>KIrmızı</a:t>
            </a:r>
            <a:r>
              <a:rPr lang="tr-TR" dirty="0">
                <a:solidFill>
                  <a:schemeClr val="bg1"/>
                </a:solidFill>
              </a:rPr>
              <a:t> LED (ARABA 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Y_led2 = ~switch2 &amp; ~R_switch2;//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S_led2 = ~(~R_switch2);//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//GARAJ 4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R_led3 = ((switch3 |switch3)&amp; ~R_switch3);//</a:t>
            </a:r>
            <a:r>
              <a:rPr lang="tr-TR" dirty="0" err="1">
                <a:solidFill>
                  <a:schemeClr val="bg1"/>
                </a:solidFill>
              </a:rPr>
              <a:t>KIrmızı</a:t>
            </a:r>
            <a:r>
              <a:rPr lang="tr-TR" dirty="0">
                <a:solidFill>
                  <a:schemeClr val="bg1"/>
                </a:solidFill>
              </a:rPr>
              <a:t> LED (ARABA 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Y_led3 = ~switch3 &amp; ~R_switch3;//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S_led3 = ~(~R_switch3);//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//DOLU BOŞ SAYISI VE YERLERİ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@(R_led0,R_led1,R_led2,R_led3)begin</a:t>
            </a:r>
          </a:p>
          <a:p>
            <a:r>
              <a:rPr lang="tr-TR" dirty="0">
                <a:solidFill>
                  <a:schemeClr val="bg1"/>
                </a:solidFill>
              </a:rPr>
              <a:t>    //DOLU YERLER</a:t>
            </a:r>
          </a:p>
          <a:p>
            <a:r>
              <a:rPr lang="tr-TR" dirty="0">
                <a:solidFill>
                  <a:schemeClr val="bg1"/>
                </a:solidFill>
              </a:rPr>
              <a:t>    KS_led0 = R_led0;//(Kırmızı 1)</a:t>
            </a:r>
          </a:p>
          <a:p>
            <a:r>
              <a:rPr lang="tr-TR" dirty="0">
                <a:solidFill>
                  <a:schemeClr val="bg1"/>
                </a:solidFill>
              </a:rPr>
              <a:t>    KS_led1 = R_led1;//(Kırmızı 2)</a:t>
            </a:r>
          </a:p>
          <a:p>
            <a:r>
              <a:rPr lang="tr-TR" dirty="0">
                <a:solidFill>
                  <a:schemeClr val="bg1"/>
                </a:solidFill>
              </a:rPr>
              <a:t>    KS_led2 = R_led2;//(Kırmızı 3)</a:t>
            </a:r>
          </a:p>
          <a:p>
            <a:r>
              <a:rPr lang="tr-TR" dirty="0">
                <a:solidFill>
                  <a:schemeClr val="bg1"/>
                </a:solidFill>
              </a:rPr>
              <a:t>    KS_led3 = R_led3;//(Kırmızı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D2F74-0126-463B-546A-B625E8F27D5C}"/>
              </a:ext>
            </a:extLst>
          </p:cNvPr>
          <p:cNvSpPr txBox="1"/>
          <p:nvPr/>
        </p:nvSpPr>
        <p:spPr>
          <a:xfrm>
            <a:off x="6736080" y="1088454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//BOŞ YERLERİN SAYISI VE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@(Y_led0,Y_led1,Y_led2,Y_led3)begin</a:t>
            </a:r>
          </a:p>
          <a:p>
            <a:r>
              <a:rPr lang="tr-TR" dirty="0">
                <a:solidFill>
                  <a:schemeClr val="bg1"/>
                </a:solidFill>
              </a:rPr>
              <a:t>    YS_led0 = Y_led0;//(Yeşil 1)</a:t>
            </a:r>
          </a:p>
          <a:p>
            <a:r>
              <a:rPr lang="tr-TR" dirty="0">
                <a:solidFill>
                  <a:schemeClr val="bg1"/>
                </a:solidFill>
              </a:rPr>
              <a:t>    YS_led1 = Y_led1;//(Yeşil 2)</a:t>
            </a:r>
          </a:p>
          <a:p>
            <a:r>
              <a:rPr lang="tr-TR" dirty="0">
                <a:solidFill>
                  <a:schemeClr val="bg1"/>
                </a:solidFill>
              </a:rPr>
              <a:t>    YS_led2 = Y_led2;//(Yeşil 3)</a:t>
            </a:r>
          </a:p>
          <a:p>
            <a:r>
              <a:rPr lang="tr-TR" dirty="0">
                <a:solidFill>
                  <a:schemeClr val="bg1"/>
                </a:solidFill>
              </a:rPr>
              <a:t>    YS_led3 = Y_led3;//(Yeşil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481B95-BFA7-1FE8-DE88-1901C2FB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924B1D-1642-4562-AA11-F8A1D072B60F}"/>
              </a:ext>
            </a:extLst>
          </p:cNvPr>
          <p:cNvSpPr txBox="1"/>
          <p:nvPr/>
        </p:nvSpPr>
        <p:spPr>
          <a:xfrm>
            <a:off x="293564" y="347177"/>
            <a:ext cx="209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VERİLOG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075806-72A9-EEA4-CFCA-DA2B042EED54}"/>
              </a:ext>
            </a:extLst>
          </p:cNvPr>
          <p:cNvCxnSpPr/>
          <p:nvPr/>
        </p:nvCxnSpPr>
        <p:spPr>
          <a:xfrm>
            <a:off x="293564" y="80884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5E7B79-345B-4D1F-8EB6-0D17A6D56795}"/>
              </a:ext>
            </a:extLst>
          </p:cNvPr>
          <p:cNvSpPr txBox="1"/>
          <p:nvPr/>
        </p:nvSpPr>
        <p:spPr>
          <a:xfrm>
            <a:off x="293564" y="1132850"/>
            <a:ext cx="78598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 //GARAJ 3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R_led2 = ((switch2 |switch2)&amp; ~R_switch2);//</a:t>
            </a:r>
            <a:r>
              <a:rPr lang="tr-TR" dirty="0" err="1">
                <a:solidFill>
                  <a:schemeClr val="bg1"/>
                </a:solidFill>
              </a:rPr>
              <a:t>KIrmızı</a:t>
            </a:r>
            <a:r>
              <a:rPr lang="tr-TR" dirty="0">
                <a:solidFill>
                  <a:schemeClr val="bg1"/>
                </a:solidFill>
              </a:rPr>
              <a:t> LED (ARABA 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Y_led2 = ~switch2 &amp; ~R_switch2;//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S_led2 = ~(~R_switch2);//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//GARAJ 4 İÇİN</a:t>
            </a:r>
          </a:p>
          <a:p>
            <a:r>
              <a:rPr lang="tr-TR" dirty="0">
                <a:solidFill>
                  <a:schemeClr val="bg1"/>
                </a:solidFill>
              </a:rPr>
              <a:t>    R_led3 = ((switch3 |switch3)&amp; ~R_switch3);//</a:t>
            </a:r>
            <a:r>
              <a:rPr lang="tr-TR" dirty="0" err="1">
                <a:solidFill>
                  <a:schemeClr val="bg1"/>
                </a:solidFill>
              </a:rPr>
              <a:t>KIrmızı</a:t>
            </a:r>
            <a:r>
              <a:rPr lang="tr-TR" dirty="0">
                <a:solidFill>
                  <a:schemeClr val="bg1"/>
                </a:solidFill>
              </a:rPr>
              <a:t> LED (ARABA İÇERİDE)</a:t>
            </a:r>
          </a:p>
          <a:p>
            <a:r>
              <a:rPr lang="tr-TR" dirty="0">
                <a:solidFill>
                  <a:schemeClr val="bg1"/>
                </a:solidFill>
              </a:rPr>
              <a:t>    Y_led3 = ~switch3 &amp; ~R_switch3;// Yeşil LED (GARAJ BOŞ)</a:t>
            </a:r>
          </a:p>
          <a:p>
            <a:r>
              <a:rPr lang="tr-TR" dirty="0">
                <a:solidFill>
                  <a:schemeClr val="bg1"/>
                </a:solidFill>
              </a:rPr>
              <a:t>    S_led3 = ~(~R_switch3);// Sarı LED (REZERVE)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//DOLU BOŞ SAYISI VE YERLERİ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@(R_led0,R_led1,R_led2,R_led3)begin</a:t>
            </a:r>
          </a:p>
          <a:p>
            <a:r>
              <a:rPr lang="tr-TR" dirty="0">
                <a:solidFill>
                  <a:schemeClr val="bg1"/>
                </a:solidFill>
              </a:rPr>
              <a:t>    //DOLU YERLER</a:t>
            </a:r>
          </a:p>
          <a:p>
            <a:r>
              <a:rPr lang="tr-TR" dirty="0">
                <a:solidFill>
                  <a:schemeClr val="bg1"/>
                </a:solidFill>
              </a:rPr>
              <a:t>    KS_led0 = R_led0;//(Kırmızı 1)</a:t>
            </a:r>
          </a:p>
          <a:p>
            <a:r>
              <a:rPr lang="tr-TR" dirty="0">
                <a:solidFill>
                  <a:schemeClr val="bg1"/>
                </a:solidFill>
              </a:rPr>
              <a:t>    KS_led1 = R_led1;//(Kırmızı 2)</a:t>
            </a:r>
          </a:p>
          <a:p>
            <a:r>
              <a:rPr lang="tr-TR" dirty="0">
                <a:solidFill>
                  <a:schemeClr val="bg1"/>
                </a:solidFill>
              </a:rPr>
              <a:t>    KS_led2 = R_led2;//(Kırmızı 3)</a:t>
            </a:r>
          </a:p>
          <a:p>
            <a:r>
              <a:rPr lang="tr-TR" dirty="0">
                <a:solidFill>
                  <a:schemeClr val="bg1"/>
                </a:solidFill>
              </a:rPr>
              <a:t>    KS_led3 = R_led3;//(Kırmızı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3CF2F-8670-BF55-6B44-0B2FCFA70A77}"/>
              </a:ext>
            </a:extLst>
          </p:cNvPr>
          <p:cNvSpPr txBox="1"/>
          <p:nvPr/>
        </p:nvSpPr>
        <p:spPr>
          <a:xfrm>
            <a:off x="6736080" y="40875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//BOŞ YERLERİN SAYISI VE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@(Y_led0,Y_led1,Y_led2,Y_led3)begin</a:t>
            </a:r>
          </a:p>
          <a:p>
            <a:r>
              <a:rPr lang="tr-TR" dirty="0">
                <a:solidFill>
                  <a:schemeClr val="bg1"/>
                </a:solidFill>
              </a:rPr>
              <a:t>    YS_led0 = Y_led0;//(Yeşil 1)</a:t>
            </a:r>
          </a:p>
          <a:p>
            <a:r>
              <a:rPr lang="tr-TR" dirty="0">
                <a:solidFill>
                  <a:schemeClr val="bg1"/>
                </a:solidFill>
              </a:rPr>
              <a:t>    YS_led1 = Y_led1;//(Yeşil 2)</a:t>
            </a:r>
          </a:p>
          <a:p>
            <a:r>
              <a:rPr lang="tr-TR" dirty="0">
                <a:solidFill>
                  <a:schemeClr val="bg1"/>
                </a:solidFill>
              </a:rPr>
              <a:t>    YS_led2 = Y_led2;//(Yeşil 3)</a:t>
            </a:r>
          </a:p>
          <a:p>
            <a:r>
              <a:rPr lang="tr-TR" dirty="0">
                <a:solidFill>
                  <a:schemeClr val="bg1"/>
                </a:solidFill>
              </a:rPr>
              <a:t>    YS_led3 = Y_led3;//(Yeşil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7C2FBB-09FF-4BEF-9024-0F16BD9795CC}"/>
              </a:ext>
            </a:extLst>
          </p:cNvPr>
          <p:cNvCxnSpPr/>
          <p:nvPr/>
        </p:nvCxnSpPr>
        <p:spPr>
          <a:xfrm>
            <a:off x="247844" y="7468722"/>
            <a:ext cx="11387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9BA2B-A1D9-85EC-AECA-9764D49C7D92}"/>
              </a:ext>
            </a:extLst>
          </p:cNvPr>
          <p:cNvSpPr txBox="1"/>
          <p:nvPr/>
        </p:nvSpPr>
        <p:spPr>
          <a:xfrm>
            <a:off x="7660513" y="7992873"/>
            <a:ext cx="35785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 ELEKTRİKLİ ŞARJ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@(E_switch)begin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M_led</a:t>
            </a:r>
            <a:r>
              <a:rPr lang="tr-TR" dirty="0">
                <a:solidFill>
                  <a:schemeClr val="bg1"/>
                </a:solidFill>
              </a:rPr>
              <a:t> = </a:t>
            </a:r>
            <a:r>
              <a:rPr lang="tr-TR" dirty="0" err="1">
                <a:solidFill>
                  <a:schemeClr val="bg1"/>
                </a:solidFill>
              </a:rPr>
              <a:t>E_switch</a:t>
            </a:r>
            <a:r>
              <a:rPr lang="tr-TR" dirty="0">
                <a:solidFill>
                  <a:schemeClr val="bg1"/>
                </a:solidFill>
              </a:rPr>
              <a:t>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endmodule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B12C1-1050-3BCA-78FC-D5E5C7120586}"/>
              </a:ext>
            </a:extLst>
          </p:cNvPr>
          <p:cNvSpPr txBox="1"/>
          <p:nvPr/>
        </p:nvSpPr>
        <p:spPr>
          <a:xfrm>
            <a:off x="156404" y="7869405"/>
            <a:ext cx="69157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//REZERVE YERLERİN SAYISI VE GÖSTERİMİ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@(*)begin</a:t>
            </a:r>
          </a:p>
          <a:p>
            <a:r>
              <a:rPr lang="tr-TR" dirty="0">
                <a:solidFill>
                  <a:schemeClr val="bg1"/>
                </a:solidFill>
              </a:rPr>
              <a:t>    Rez_led0 = S_led0;//(Sarı 1)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Rez_led1 = S_led1;//(Sarı 2)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Rez_led2 = S_led2;//(Sarı 3)</a:t>
            </a:r>
          </a:p>
          <a:p>
            <a:r>
              <a:rPr lang="tr-TR" dirty="0">
                <a:solidFill>
                  <a:schemeClr val="bg1"/>
                </a:solidFill>
              </a:rPr>
              <a:t>    Rez_led3 = S_led3;//(Sarı 4)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r>
              <a:rPr lang="tr-TR" dirty="0">
                <a:solidFill>
                  <a:schemeClr val="bg1"/>
                </a:solidFill>
              </a:rPr>
              <a:t> 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</a:p>
          <a:p>
            <a:r>
              <a:rPr lang="tr-TR" dirty="0">
                <a:solidFill>
                  <a:schemeClr val="bg1"/>
                </a:solidFill>
              </a:rPr>
              <a:t>//DIŞ KAPI</a:t>
            </a:r>
          </a:p>
          <a:p>
            <a:r>
              <a:rPr lang="tr-TR" dirty="0">
                <a:solidFill>
                  <a:schemeClr val="bg1"/>
                </a:solidFill>
              </a:rPr>
              <a:t>    //KAPI AÇIK İKEN(YEŞİL)                          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@(D_switch0,D_switch1)begin</a:t>
            </a:r>
          </a:p>
          <a:p>
            <a:r>
              <a:rPr lang="tr-TR" dirty="0">
                <a:solidFill>
                  <a:schemeClr val="bg1"/>
                </a:solidFill>
              </a:rPr>
              <a:t>    D_Y_led0 = ((D_switch0 | D_switch1) | (D_switch0 | D_switch1)); </a:t>
            </a:r>
          </a:p>
          <a:p>
            <a:r>
              <a:rPr lang="tr-TR" dirty="0">
                <a:solidFill>
                  <a:schemeClr val="bg1"/>
                </a:solidFill>
              </a:rPr>
              <a:t>    D_Y_led1 = 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r>
              <a:rPr lang="tr-TR" dirty="0">
                <a:solidFill>
                  <a:schemeClr val="bg1"/>
                </a:solidFill>
              </a:rPr>
              <a:t>  </a:t>
            </a:r>
          </a:p>
          <a:p>
            <a:r>
              <a:rPr lang="tr-TR" dirty="0">
                <a:solidFill>
                  <a:schemeClr val="bg1"/>
                </a:solidFill>
              </a:rPr>
              <a:t>    //KAPI KAPALI İKEN(KIRMIZI)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always</a:t>
            </a:r>
            <a:r>
              <a:rPr lang="tr-TR" dirty="0">
                <a:solidFill>
                  <a:schemeClr val="bg1"/>
                </a:solidFill>
              </a:rPr>
              <a:t>@(D_switch0,D_switch1)begin</a:t>
            </a:r>
          </a:p>
          <a:p>
            <a:r>
              <a:rPr lang="tr-TR" dirty="0">
                <a:solidFill>
                  <a:schemeClr val="bg1"/>
                </a:solidFill>
              </a:rPr>
              <a:t>    D_R_led0 = ~((D_switch0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D_R_led1 = ~((D_switch0 | D_switch1) | (D_switch0 | D_switch1));</a:t>
            </a:r>
          </a:p>
          <a:p>
            <a:r>
              <a:rPr lang="tr-TR" dirty="0">
                <a:solidFill>
                  <a:schemeClr val="bg1"/>
                </a:solidFill>
              </a:rPr>
              <a:t>    </a:t>
            </a:r>
            <a:r>
              <a:rPr lang="tr-TR" dirty="0" err="1">
                <a:solidFill>
                  <a:schemeClr val="bg1"/>
                </a:solidFill>
              </a:rPr>
              <a:t>end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endmodule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2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2957</Words>
  <Application>Microsoft Office PowerPoint</Application>
  <PresentationFormat>Widescreen</PresentationFormat>
  <Paragraphs>333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Aptos</vt:lpstr>
      <vt:lpstr>Aptos Display</vt:lpstr>
      <vt:lpstr>Arial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Barın</dc:creator>
  <cp:lastModifiedBy>Mustafa Barın</cp:lastModifiedBy>
  <cp:revision>65</cp:revision>
  <dcterms:created xsi:type="dcterms:W3CDTF">2025-01-18T18:15:48Z</dcterms:created>
  <dcterms:modified xsi:type="dcterms:W3CDTF">2025-01-23T17:08:14Z</dcterms:modified>
</cp:coreProperties>
</file>